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89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87" r:id="rId18"/>
    <p:sldId id="290" r:id="rId19"/>
    <p:sldId id="279" r:id="rId20"/>
    <p:sldId id="274" r:id="rId21"/>
    <p:sldId id="278" r:id="rId22"/>
    <p:sldId id="280" r:id="rId23"/>
    <p:sldId id="284" r:id="rId24"/>
    <p:sldId id="281" r:id="rId25"/>
    <p:sldId id="283" r:id="rId26"/>
    <p:sldId id="282" r:id="rId27"/>
    <p:sldId id="286" r:id="rId28"/>
    <p:sldId id="285" r:id="rId29"/>
    <p:sldId id="292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E6CE7-C626-4C84-A129-C22C0FC36DC9}" type="datetimeFigureOut">
              <a:rPr lang="ru-RU" smtClean="0"/>
              <a:pPr/>
              <a:t>24.11.2020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006846-A752-43D2-ACE0-2F6220CEFF56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7;&#1042;&#1059;&#1050;%202.mp3" TargetMode="Externa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5.jpe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7;&#1042;&#1059;&#1050;%201.mp3" TargetMode="Externa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10" Type="http://schemas.openxmlformats.org/officeDocument/2006/relationships/image" Target="../media/image9.png"/><Relationship Id="rId4" Type="http://schemas.openxmlformats.org/officeDocument/2006/relationships/image" Target="../media/image27.png"/><Relationship Id="rId9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7;&#1042;&#1059;&#1050;%203.mp3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37.png"/><Relationship Id="rId5" Type="http://schemas.openxmlformats.org/officeDocument/2006/relationships/image" Target="../media/image33.png"/><Relationship Id="rId10" Type="http://schemas.openxmlformats.org/officeDocument/2006/relationships/image" Target="../media/image7.png"/><Relationship Id="rId4" Type="http://schemas.openxmlformats.org/officeDocument/2006/relationships/image" Target="../media/image32.png"/><Relationship Id="rId9" Type="http://schemas.openxmlformats.org/officeDocument/2006/relationships/image" Target="../media/image6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7.png"/><Relationship Id="rId4" Type="http://schemas.openxmlformats.org/officeDocument/2006/relationships/image" Target="../media/image33.png"/><Relationship Id="rId9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5.jpeg"/><Relationship Id="rId7" Type="http://schemas.openxmlformats.org/officeDocument/2006/relationships/image" Target="../media/image35.png"/><Relationship Id="rId12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7;&#1042;&#1059;&#1050;%204.mp3" TargetMode="External"/><Relationship Id="rId6" Type="http://schemas.openxmlformats.org/officeDocument/2006/relationships/image" Target="../media/image34.png"/><Relationship Id="rId11" Type="http://schemas.openxmlformats.org/officeDocument/2006/relationships/image" Target="../media/image6.jpeg"/><Relationship Id="rId5" Type="http://schemas.openxmlformats.org/officeDocument/2006/relationships/image" Target="../media/image33.png"/><Relationship Id="rId10" Type="http://schemas.openxmlformats.org/officeDocument/2006/relationships/image" Target="../media/image43.jpeg"/><Relationship Id="rId4" Type="http://schemas.openxmlformats.org/officeDocument/2006/relationships/image" Target="../media/image32.png"/><Relationship Id="rId9" Type="http://schemas.openxmlformats.org/officeDocument/2006/relationships/image" Target="../media/image4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2.png"/><Relationship Id="rId7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11" Type="http://schemas.openxmlformats.org/officeDocument/2006/relationships/image" Target="../media/image7.png"/><Relationship Id="rId5" Type="http://schemas.openxmlformats.org/officeDocument/2006/relationships/image" Target="../media/image34.png"/><Relationship Id="rId10" Type="http://schemas.openxmlformats.org/officeDocument/2006/relationships/image" Target="../media/image6.jpeg"/><Relationship Id="rId4" Type="http://schemas.openxmlformats.org/officeDocument/2006/relationships/image" Target="../media/image33.png"/><Relationship Id="rId9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file:///F:\zvuk-dlitelnogo-prevrascheniya-personaja-3491.mp3" TargetMode="External"/><Relationship Id="rId1" Type="http://schemas.openxmlformats.org/officeDocument/2006/relationships/video" Target="file:///F:\&#1059;&#1089;&#1086;&#1074;&#1077;&#1088;&#1096;&#1077;&#1085;&#1089;&#1090;&#1074;&#1086;&#1074;&#1072;&#1085;&#1085;&#1099;&#1081;%20&#1069;&#1092;&#1092;&#1077;&#1082;&#1090;%20&#1055;&#1077;&#1088;&#1077;&#1084;&#1077;&#1097;&#1077;&#1085;&#1080;&#1103;%20&#1042;&#1086;%20&#1042;&#1088;&#1077;&#1084;&#1077;&#1085;&#1080;%20(&#1055;&#1086;&#1095;&#1090;&#1080;).mp4" TargetMode="Externa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47;&#1042;&#1059;&#1050;%201.mp3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8784975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784976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0"/>
            <a:ext cx="8568952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0"/>
            <a:ext cx="8208912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4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9557" y="0"/>
            <a:ext cx="4804886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20" y="4365104"/>
            <a:ext cx="1394331" cy="1656184"/>
          </a:xfrm>
          <a:prstGeom prst="rect">
            <a:avLst/>
          </a:prstGeom>
        </p:spPr>
      </p:pic>
      <p:pic>
        <p:nvPicPr>
          <p:cNvPr id="4" name="Рисунок 3" descr="kartinki-ozera-dlya-detej-1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59832" y="1844824"/>
            <a:ext cx="2448272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h2jhqzDf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4653136"/>
            <a:ext cx="115212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d0d54963b7a1029f6118b5fb6d23cc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8144" y="4985792"/>
            <a:ext cx="2016224" cy="18722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kartinki-ozera-dlya-detej-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wave-1584109_12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604448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Ox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3570446" cy="6858000"/>
          </a:xfrm>
          <a:prstGeom prst="rect">
            <a:avLst/>
          </a:prstGeom>
        </p:spPr>
      </p:pic>
      <p:pic>
        <p:nvPicPr>
          <p:cNvPr id="3" name="Рисунок 2" descr="Zhel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0"/>
            <a:ext cx="6142196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0"/>
            <a:ext cx="6912768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Ox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23728" y="2348880"/>
            <a:ext cx="1440160" cy="2160240"/>
          </a:xfrm>
          <a:prstGeom prst="rect">
            <a:avLst/>
          </a:prstGeom>
        </p:spPr>
      </p:pic>
      <p:pic>
        <p:nvPicPr>
          <p:cNvPr id="5" name="Рисунок 4" descr="Zhe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31840" y="2276872"/>
            <a:ext cx="2088232" cy="2160240"/>
          </a:xfrm>
          <a:prstGeom prst="rect">
            <a:avLst/>
          </a:prstGeom>
        </p:spPr>
      </p:pic>
      <p:pic>
        <p:nvPicPr>
          <p:cNvPr id="6" name="Рисунок 5" descr="igra-veselaja-poljana-igr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04664"/>
            <a:ext cx="248376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14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707904" y="4437112"/>
            <a:ext cx="2160241" cy="2420888"/>
          </a:xfrm>
          <a:prstGeom prst="rect">
            <a:avLst/>
          </a:prstGeom>
        </p:spPr>
      </p:pic>
      <p:pic>
        <p:nvPicPr>
          <p:cNvPr id="8" name="Рисунок 7" descr="Eh2jhqzDf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331640" y="4653136"/>
            <a:ext cx="115212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ed0d54963b7a1029f6118b5fb6d23cc9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4" y="4985792"/>
            <a:ext cx="2016224" cy="1872208"/>
          </a:xfrm>
          <a:prstGeom prst="rect">
            <a:avLst/>
          </a:prstGeom>
        </p:spPr>
      </p:pic>
      <p:pic>
        <p:nvPicPr>
          <p:cNvPr id="10" name="ЗВУК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 cstate="print"/>
          <a:stretch>
            <a:fillRect/>
          </a:stretch>
        </p:blipFill>
        <p:spPr>
          <a:xfrm>
            <a:off x="8460432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e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8073" y="0"/>
            <a:ext cx="5687854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4221088"/>
            <a:ext cx="1800200" cy="2403648"/>
          </a:xfrm>
          <a:prstGeom prst="rect">
            <a:avLst/>
          </a:prstGeom>
        </p:spPr>
      </p:pic>
      <p:pic>
        <p:nvPicPr>
          <p:cNvPr id="6" name="Рисунок 5" descr="Ox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2420888"/>
            <a:ext cx="1440161" cy="2016224"/>
          </a:xfrm>
          <a:prstGeom prst="rect">
            <a:avLst/>
          </a:prstGeom>
        </p:spPr>
      </p:pic>
      <p:pic>
        <p:nvPicPr>
          <p:cNvPr id="7" name="Рисунок 6" descr="Zhe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2276872"/>
            <a:ext cx="2279010" cy="2160240"/>
          </a:xfrm>
          <a:prstGeom prst="rect">
            <a:avLst/>
          </a:prstGeom>
        </p:spPr>
      </p:pic>
      <p:pic>
        <p:nvPicPr>
          <p:cNvPr id="8" name="Рисунок 7" descr="Ze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764704"/>
            <a:ext cx="1763688" cy="2376264"/>
          </a:xfrm>
          <a:prstGeom prst="rect">
            <a:avLst/>
          </a:prstGeom>
        </p:spPr>
      </p:pic>
      <p:pic>
        <p:nvPicPr>
          <p:cNvPr id="9" name="Рисунок 8" descr="МЕДВЕЖОНОК МИШЕК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0"/>
            <a:ext cx="2016224" cy="22048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Eh2jhqzDf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4653136"/>
            <a:ext cx="115212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ed0d54963b7a1029f6118b5fb6d23cc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8144" y="4985792"/>
            <a:ext cx="2016224" cy="1872208"/>
          </a:xfrm>
          <a:prstGeom prst="rect">
            <a:avLst/>
          </a:prstGeom>
        </p:spPr>
      </p:pic>
      <p:pic>
        <p:nvPicPr>
          <p:cNvPr id="12" name="ЗВУК 3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1" cstate="print"/>
          <a:stretch>
            <a:fillRect/>
          </a:stretch>
        </p:blipFill>
        <p:spPr>
          <a:xfrm>
            <a:off x="8388424" y="630932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el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188640"/>
            <a:ext cx="6768752" cy="66693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4221088"/>
            <a:ext cx="1800200" cy="2403648"/>
          </a:xfrm>
          <a:prstGeom prst="rect">
            <a:avLst/>
          </a:prstGeom>
        </p:spPr>
      </p:pic>
      <p:pic>
        <p:nvPicPr>
          <p:cNvPr id="6" name="Рисунок 5" descr="Ox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2420888"/>
            <a:ext cx="1440161" cy="2016224"/>
          </a:xfrm>
          <a:prstGeom prst="rect">
            <a:avLst/>
          </a:prstGeom>
        </p:spPr>
      </p:pic>
      <p:pic>
        <p:nvPicPr>
          <p:cNvPr id="7" name="Рисунок 6" descr="Zhe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2276872"/>
            <a:ext cx="2279010" cy="2160240"/>
          </a:xfrm>
          <a:prstGeom prst="rect">
            <a:avLst/>
          </a:prstGeom>
        </p:spPr>
      </p:pic>
      <p:pic>
        <p:nvPicPr>
          <p:cNvPr id="8" name="Рисунок 7" descr="Ze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764704"/>
            <a:ext cx="1763688" cy="2376264"/>
          </a:xfrm>
          <a:prstGeom prst="rect">
            <a:avLst/>
          </a:prstGeom>
        </p:spPr>
      </p:pic>
      <p:pic>
        <p:nvPicPr>
          <p:cNvPr id="10" name="Рисунок 9" descr="Ge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0"/>
            <a:ext cx="2367162" cy="224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3d_zsyWsAIctNq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012160" y="548680"/>
            <a:ext cx="1368152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Eh2jhqzDfGo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31640" y="4653136"/>
            <a:ext cx="115212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ed0d54963b7a1029f6118b5fb6d23cc9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8144" y="4985792"/>
            <a:ext cx="2016224" cy="18722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gnom1_100kh81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9509" y="0"/>
            <a:ext cx="5564981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4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4221088"/>
            <a:ext cx="1800200" cy="2403648"/>
          </a:xfrm>
          <a:prstGeom prst="rect">
            <a:avLst/>
          </a:prstGeom>
        </p:spPr>
      </p:pic>
      <p:pic>
        <p:nvPicPr>
          <p:cNvPr id="6" name="Рисунок 5" descr="Ox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1640" y="2420888"/>
            <a:ext cx="1440161" cy="2016224"/>
          </a:xfrm>
          <a:prstGeom prst="rect">
            <a:avLst/>
          </a:prstGeom>
        </p:spPr>
      </p:pic>
      <p:pic>
        <p:nvPicPr>
          <p:cNvPr id="7" name="Рисунок 6" descr="Zhe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9752" y="2276872"/>
            <a:ext cx="2279010" cy="2160240"/>
          </a:xfrm>
          <a:prstGeom prst="rect">
            <a:avLst/>
          </a:prstGeom>
        </p:spPr>
      </p:pic>
      <p:pic>
        <p:nvPicPr>
          <p:cNvPr id="8" name="Рисунок 7" descr="Ze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764704"/>
            <a:ext cx="1763688" cy="2376264"/>
          </a:xfrm>
          <a:prstGeom prst="rect">
            <a:avLst/>
          </a:prstGeom>
        </p:spPr>
      </p:pic>
      <p:pic>
        <p:nvPicPr>
          <p:cNvPr id="10" name="Рисунок 9" descr="Gele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808" y="0"/>
            <a:ext cx="2367162" cy="224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gnom1_100kh81sm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868144" y="188640"/>
            <a:ext cx="184638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gold-lock-lock-clipart-gold-big-lock-png-transparent-image-and-lock-png-562_800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48264" y="2564904"/>
            <a:ext cx="1691680" cy="1728192"/>
          </a:xfrm>
          <a:prstGeom prst="rect">
            <a:avLst/>
          </a:prstGeom>
        </p:spPr>
      </p:pic>
      <p:pic>
        <p:nvPicPr>
          <p:cNvPr id="13" name="Рисунок 12" descr="Eh2jhqzDfGo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31640" y="4653136"/>
            <a:ext cx="115212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ed0d54963b7a1029f6118b5fb6d23cc9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5868144" y="4985792"/>
            <a:ext cx="2016224" cy="1872208"/>
          </a:xfrm>
          <a:prstGeom prst="rect">
            <a:avLst/>
          </a:prstGeom>
        </p:spPr>
      </p:pic>
      <p:pic>
        <p:nvPicPr>
          <p:cNvPr id="14" name="ЗВУК 4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13" cstate="print"/>
          <a:stretch>
            <a:fillRect/>
          </a:stretch>
        </p:blipFill>
        <p:spPr>
          <a:xfrm>
            <a:off x="8676456" y="6237312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F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76713" y="0"/>
            <a:ext cx="4590574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14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4221088"/>
            <a:ext cx="1800200" cy="2403648"/>
          </a:xfrm>
          <a:prstGeom prst="rect">
            <a:avLst/>
          </a:prstGeom>
        </p:spPr>
      </p:pic>
      <p:pic>
        <p:nvPicPr>
          <p:cNvPr id="6" name="Рисунок 5" descr="Oxl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2420888"/>
            <a:ext cx="1440161" cy="2016224"/>
          </a:xfrm>
          <a:prstGeom prst="rect">
            <a:avLst/>
          </a:prstGeom>
        </p:spPr>
      </p:pic>
      <p:pic>
        <p:nvPicPr>
          <p:cNvPr id="7" name="Рисунок 6" descr="Zhele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39752" y="2276872"/>
            <a:ext cx="2279010" cy="2160240"/>
          </a:xfrm>
          <a:prstGeom prst="rect">
            <a:avLst/>
          </a:prstGeom>
        </p:spPr>
      </p:pic>
      <p:pic>
        <p:nvPicPr>
          <p:cNvPr id="8" name="Рисунок 7" descr="Zel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764704"/>
            <a:ext cx="1763688" cy="2376264"/>
          </a:xfrm>
          <a:prstGeom prst="rect">
            <a:avLst/>
          </a:prstGeom>
        </p:spPr>
      </p:pic>
      <p:pic>
        <p:nvPicPr>
          <p:cNvPr id="10" name="Рисунок 9" descr="Gele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43808" y="0"/>
            <a:ext cx="2367162" cy="2249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gnom1_100kh81s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68144" y="188640"/>
            <a:ext cx="1846386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Fi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308304" y="2492896"/>
            <a:ext cx="1944216" cy="2088232"/>
          </a:xfrm>
          <a:prstGeom prst="rect">
            <a:avLst/>
          </a:prstGeom>
        </p:spPr>
      </p:pic>
      <p:pic>
        <p:nvPicPr>
          <p:cNvPr id="13" name="Рисунок 12" descr="Eh2jhqzDf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31640" y="4653136"/>
            <a:ext cx="115212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ed0d54963b7a1029f6118b5fb6d23cc9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868144" y="4985792"/>
            <a:ext cx="2016224" cy="18722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19468" y="0"/>
            <a:ext cx="5305063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21506" y="0"/>
            <a:ext cx="7900988" cy="68580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Eh2jhqzDfG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31640" y="4653136"/>
            <a:ext cx="115212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d0d54963b7a1029f6118b5fb6d23cc9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68144" y="4985792"/>
            <a:ext cx="2016224" cy="18722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Усовершенствованный Эффект Перемещения Во Времени (Почти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zvuk-dlitelnogo-prevrascheniya-personaja-3491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 cstate="print"/>
          <a:stretch>
            <a:fillRect/>
          </a:stretch>
        </p:blipFill>
        <p:spPr>
          <a:xfrm>
            <a:off x="8460432" y="6165304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ЗВУК 1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532440" y="6381328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7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hello_html_27013e6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4221088"/>
            <a:ext cx="1944216" cy="18556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Eh2jhqzDf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1640" y="4653136"/>
            <a:ext cx="1152128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ed0d54963b7a1029f6118b5fb6d23cc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868144" y="4985792"/>
            <a:ext cx="2016224" cy="1872208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66936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0</Words>
  <Application>Microsoft Office PowerPoint</Application>
  <PresentationFormat>Экран (4:3)</PresentationFormat>
  <Paragraphs>0</Paragraphs>
  <Slides>29</Slides>
  <Notes>0</Notes>
  <HiddenSlides>0</HiddenSlides>
  <MMClips>7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пк</dc:creator>
  <cp:lastModifiedBy>пк</cp:lastModifiedBy>
  <cp:revision>20</cp:revision>
  <dcterms:created xsi:type="dcterms:W3CDTF">2020-11-22T15:49:34Z</dcterms:created>
  <dcterms:modified xsi:type="dcterms:W3CDTF">2020-11-24T16:34:06Z</dcterms:modified>
</cp:coreProperties>
</file>