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98" r:id="rId3"/>
    <p:sldId id="468" r:id="rId4"/>
    <p:sldId id="469" r:id="rId5"/>
    <p:sldId id="482" r:id="rId6"/>
    <p:sldId id="509" r:id="rId7"/>
    <p:sldId id="510" r:id="rId8"/>
    <p:sldId id="512" r:id="rId9"/>
    <p:sldId id="507" r:id="rId10"/>
    <p:sldId id="508" r:id="rId11"/>
    <p:sldId id="511" r:id="rId12"/>
    <p:sldId id="485" r:id="rId13"/>
    <p:sldId id="479" r:id="rId14"/>
    <p:sldId id="491" r:id="rId15"/>
    <p:sldId id="492" r:id="rId16"/>
    <p:sldId id="486" r:id="rId17"/>
    <p:sldId id="487" r:id="rId18"/>
    <p:sldId id="489" r:id="rId19"/>
    <p:sldId id="490" r:id="rId20"/>
    <p:sldId id="493" r:id="rId21"/>
    <p:sldId id="521" r:id="rId22"/>
    <p:sldId id="520" r:id="rId23"/>
    <p:sldId id="494" r:id="rId24"/>
    <p:sldId id="495" r:id="rId25"/>
    <p:sldId id="496" r:id="rId26"/>
    <p:sldId id="497" r:id="rId27"/>
    <p:sldId id="522" r:id="rId28"/>
    <p:sldId id="519" r:id="rId29"/>
    <p:sldId id="515" r:id="rId30"/>
    <p:sldId id="502" r:id="rId31"/>
    <p:sldId id="504" r:id="rId32"/>
    <p:sldId id="501" r:id="rId33"/>
    <p:sldId id="514" r:id="rId34"/>
    <p:sldId id="516" r:id="rId35"/>
    <p:sldId id="517" r:id="rId36"/>
    <p:sldId id="518" r:id="rId37"/>
    <p:sldId id="51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943" autoAdjust="0"/>
    <p:restoredTop sz="98857" autoAdjust="0"/>
  </p:normalViewPr>
  <p:slideViewPr>
    <p:cSldViewPr>
      <p:cViewPr varScale="1">
        <p:scale>
          <a:sx n="72" d="100"/>
          <a:sy n="72" d="100"/>
        </p:scale>
        <p:origin x="-10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CF3D8-A41A-4D63-9BFB-FECBA721A600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5479C-0443-4577-9401-E1F8B2253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8C24003-F692-49ED-814A-9EA3D4744BCD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E3D1-EC53-4858-A2E7-B36B33D75BA3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C381-F3CA-428C-9563-5CD92F0BD2A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8C24003-F692-49ED-814A-9EA3D4744BCD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BEE7255-2730-436A-B28F-58F34C108DD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FCBD146-C2D1-4E39-B38D-29101417343F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19E7-9351-476E-85E5-2FAB44F477F5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F629-BEB9-479E-AFDC-295244E498A1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7E31EC-63F5-4736-A465-4290A0A80088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79C-6531-420C-B51B-FFA50CB76AE5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693994-3066-49CA-8036-0C42B97027E6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BEE7255-2730-436A-B28F-58F34C108DD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0A2DC7-7306-4D0C-9337-F727B8C7211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E3D1-EC53-4858-A2E7-B36B33D75BA3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C381-F3CA-428C-9563-5CD92F0BD2A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FCBD146-C2D1-4E39-B38D-29101417343F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19E7-9351-476E-85E5-2FAB44F477F5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F629-BEB9-479E-AFDC-295244E498A1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7E31EC-63F5-4736-A465-4290A0A80088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79C-6531-420C-B51B-FFA50CB76AE5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693994-3066-49CA-8036-0C42B97027E6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0A2DC7-7306-4D0C-9337-F727B8C7211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E680D1-9F24-42E5-8DDE-55225D1BA6EB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E680D1-9F24-42E5-8DDE-55225D1BA6EB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3714752"/>
            <a:ext cx="6886596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Социальный </a:t>
            </a:r>
            <a:r>
              <a:rPr lang="ru-RU" dirty="0" smtClean="0">
                <a:solidFill>
                  <a:srgbClr val="FF0000"/>
                </a:solidFill>
              </a:rPr>
              <a:t>проект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«Крепкая семья – сильная Россия»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57752" y="5000636"/>
            <a:ext cx="3600448" cy="157163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Руководители проекта</a:t>
            </a:r>
          </a:p>
          <a:p>
            <a:r>
              <a:rPr lang="ru-RU" dirty="0" err="1" smtClean="0"/>
              <a:t>Живолуп</a:t>
            </a:r>
            <a:r>
              <a:rPr lang="ru-RU" dirty="0" smtClean="0"/>
              <a:t> Марина Александровна</a:t>
            </a:r>
          </a:p>
          <a:p>
            <a:r>
              <a:rPr lang="ru-RU" dirty="0" err="1" smtClean="0"/>
              <a:t>Мусинова</a:t>
            </a:r>
            <a:r>
              <a:rPr lang="ru-RU" dirty="0" smtClean="0"/>
              <a:t> </a:t>
            </a:r>
            <a:r>
              <a:rPr lang="ru-RU" dirty="0" err="1" smtClean="0"/>
              <a:t>Анапия</a:t>
            </a:r>
            <a:endParaRPr lang="ru-RU" dirty="0" smtClean="0"/>
          </a:p>
          <a:p>
            <a:r>
              <a:rPr lang="ru-RU" dirty="0" smtClean="0"/>
              <a:t>Зимина Елена Константиновна</a:t>
            </a:r>
          </a:p>
          <a:p>
            <a:r>
              <a:rPr lang="ru-RU" dirty="0" err="1" smtClean="0"/>
              <a:t>Каеркумова</a:t>
            </a:r>
            <a:r>
              <a:rPr lang="ru-RU" dirty="0" smtClean="0"/>
              <a:t> </a:t>
            </a:r>
            <a:r>
              <a:rPr lang="ru-RU" dirty="0" err="1" smtClean="0"/>
              <a:t>Лаура</a:t>
            </a:r>
            <a:r>
              <a:rPr lang="ru-RU" dirty="0" smtClean="0"/>
              <a:t> </a:t>
            </a:r>
            <a:r>
              <a:rPr lang="ru-RU" dirty="0" err="1" smtClean="0"/>
              <a:t>Карифулловна</a:t>
            </a:r>
            <a:endParaRPr lang="ru-RU" dirty="0" smtClean="0"/>
          </a:p>
          <a:p>
            <a:r>
              <a:rPr lang="ru-RU" dirty="0" smtClean="0"/>
              <a:t>Муратова Ольга Владимировна</a:t>
            </a:r>
          </a:p>
          <a:p>
            <a:r>
              <a:rPr lang="ru-RU" dirty="0" err="1" smtClean="0"/>
              <a:t>Ермамбетова</a:t>
            </a:r>
            <a:r>
              <a:rPr lang="ru-RU" dirty="0" smtClean="0"/>
              <a:t> Динара </a:t>
            </a:r>
            <a:r>
              <a:rPr lang="ru-RU" dirty="0" err="1" smtClean="0"/>
              <a:t>Укбаевна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 descr="C:\Users\админ\Desktop\наш бан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90"/>
            <a:ext cx="5286444" cy="3223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админ\Desktop\WYZYynfNlZdWTFssB1yQ1712171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14290"/>
            <a:ext cx="4198944" cy="3878436"/>
          </a:xfrm>
          <a:prstGeom prst="rect">
            <a:avLst/>
          </a:prstGeom>
          <a:noFill/>
        </p:spPr>
      </p:pic>
      <p:pic>
        <p:nvPicPr>
          <p:cNvPr id="50179" name="Picture 3" descr="C:\Users\админ\Desktop\ApuisW57rgs7dCdhX8j41712171447.jpg"/>
          <p:cNvPicPr>
            <a:picLocks noChangeAspect="1" noChangeArrowheads="1"/>
          </p:cNvPicPr>
          <p:nvPr/>
        </p:nvPicPr>
        <p:blipFill>
          <a:blip r:embed="rId3" cstate="print"/>
          <a:srcRect t="38462"/>
          <a:stretch>
            <a:fillRect/>
          </a:stretch>
        </p:blipFill>
        <p:spPr bwMode="auto">
          <a:xfrm>
            <a:off x="285720" y="4143380"/>
            <a:ext cx="8858280" cy="2571744"/>
          </a:xfrm>
          <a:prstGeom prst="rect">
            <a:avLst/>
          </a:prstGeom>
          <a:noFill/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14282" y="1285860"/>
            <a:ext cx="40005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айонный этап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Международного детского экологического форума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Изменение климата глазами детей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2024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75780" name="Picture 4" descr="https://news-service.uralschool.ru/upload/org4399/t171233/images/big/p5TwjJAXhkNrRXgslK1v1712331658.jpg"/>
          <p:cNvPicPr>
            <a:picLocks noChangeAspect="1" noChangeArrowheads="1"/>
          </p:cNvPicPr>
          <p:nvPr/>
        </p:nvPicPr>
        <p:blipFill>
          <a:blip r:embed="rId2" cstate="print"/>
          <a:srcRect b="14846"/>
          <a:stretch>
            <a:fillRect/>
          </a:stretch>
        </p:blipFill>
        <p:spPr bwMode="auto">
          <a:xfrm>
            <a:off x="467544" y="3465677"/>
            <a:ext cx="2987824" cy="3392323"/>
          </a:xfrm>
          <a:prstGeom prst="rect">
            <a:avLst/>
          </a:prstGeom>
          <a:noFill/>
        </p:spPr>
      </p:pic>
      <p:pic>
        <p:nvPicPr>
          <p:cNvPr id="75782" name="Picture 6" descr="https://news-service.uralschool.ru/upload/org4399/t171233/images/big/eXKmr37aqQVsolq4Rjfw1712331658.jpg"/>
          <p:cNvPicPr>
            <a:picLocks noChangeAspect="1" noChangeArrowheads="1"/>
          </p:cNvPicPr>
          <p:nvPr/>
        </p:nvPicPr>
        <p:blipFill>
          <a:blip r:embed="rId3" cstate="print"/>
          <a:srcRect t="16003"/>
          <a:stretch>
            <a:fillRect/>
          </a:stretch>
        </p:blipFill>
        <p:spPr bwMode="auto">
          <a:xfrm>
            <a:off x="6372200" y="692696"/>
            <a:ext cx="2699792" cy="3023659"/>
          </a:xfrm>
          <a:prstGeom prst="rect">
            <a:avLst/>
          </a:prstGeom>
          <a:noFill/>
        </p:spPr>
      </p:pic>
      <p:pic>
        <p:nvPicPr>
          <p:cNvPr id="75784" name="Picture 8" descr="https://news-service.uralschool.ru/upload/org4399/t171233/images/big/hNUK96kzzM0LN8sRLvUr1712331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3451836" cy="2592288"/>
          </a:xfrm>
          <a:prstGeom prst="rect">
            <a:avLst/>
          </a:prstGeom>
          <a:noFill/>
        </p:spPr>
      </p:pic>
      <p:pic>
        <p:nvPicPr>
          <p:cNvPr id="75786" name="Picture 10" descr="https://news-service.uralschool.ru/upload/org4399/t171233/images/big/bL6LD1lTIv8bKomfpeln1712331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1337" y="4005064"/>
            <a:ext cx="3802663" cy="28529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23728" y="188640"/>
            <a:ext cx="4245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Акция "Своих не бросаем"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https://news-service.uralschool.ru/upload/org4399/t171233/images/big/8QvK6fEUXxQYQQoII4WR1712331658.jpg"/>
          <p:cNvPicPr>
            <a:picLocks noChangeAspect="1" noChangeArrowheads="1"/>
          </p:cNvPicPr>
          <p:nvPr/>
        </p:nvPicPr>
        <p:blipFill>
          <a:blip r:embed="rId6" cstate="print"/>
          <a:srcRect t="21332" b="17518"/>
          <a:stretch>
            <a:fillRect/>
          </a:stretch>
        </p:blipFill>
        <p:spPr bwMode="auto">
          <a:xfrm>
            <a:off x="2699792" y="1844824"/>
            <a:ext cx="379761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Picture 4" descr="https://news-service.uralschool.ru/upload/org4399/t171344/images/big/Mu9A5fWz2DiVzMMnZQx21713445604.jpg"/>
          <p:cNvPicPr>
            <a:picLocks noChangeAspect="1" noChangeArrowheads="1"/>
          </p:cNvPicPr>
          <p:nvPr/>
        </p:nvPicPr>
        <p:blipFill>
          <a:blip r:embed="rId2" cstate="print"/>
          <a:srcRect t="32583" b="10688"/>
          <a:stretch>
            <a:fillRect/>
          </a:stretch>
        </p:blipFill>
        <p:spPr bwMode="auto">
          <a:xfrm>
            <a:off x="683568" y="1124744"/>
            <a:ext cx="6090738" cy="2592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Итоговое </a:t>
            </a:r>
            <a:r>
              <a:rPr lang="ru-RU" sz="2400" b="1" dirty="0" err="1" smtClean="0">
                <a:solidFill>
                  <a:srgbClr val="FF0000"/>
                </a:solidFill>
              </a:rPr>
              <a:t>общесадовое</a:t>
            </a:r>
            <a:r>
              <a:rPr lang="ru-RU" sz="2400" b="1" dirty="0" smtClean="0">
                <a:solidFill>
                  <a:srgbClr val="FF0000"/>
                </a:solidFill>
              </a:rPr>
              <a:t> родительское собрание 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«Команда взрослых и детей»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9154" name="Picture 2" descr="https://news-service.uralschool.ru/upload/org4399/t171344/images/big/EzJO7pfp95OAjKWeY2n61713445792.jpg"/>
          <p:cNvPicPr>
            <a:picLocks noChangeAspect="1" noChangeArrowheads="1"/>
          </p:cNvPicPr>
          <p:nvPr/>
        </p:nvPicPr>
        <p:blipFill>
          <a:blip r:embed="rId3" cstate="print"/>
          <a:srcRect t="19185"/>
          <a:stretch>
            <a:fillRect/>
          </a:stretch>
        </p:blipFill>
        <p:spPr bwMode="auto">
          <a:xfrm>
            <a:off x="3563888" y="3501008"/>
            <a:ext cx="5146694" cy="3120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73730" name="Picture 2" descr="C:\Users\админ\Desktop\для газеты\IMG-20240425-WA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113468" cy="2304256"/>
          </a:xfrm>
          <a:prstGeom prst="rect">
            <a:avLst/>
          </a:prstGeom>
          <a:noFill/>
        </p:spPr>
      </p:pic>
      <p:pic>
        <p:nvPicPr>
          <p:cNvPr id="73731" name="Picture 3" descr="C:\Users\админ\Desktop\для газеты\IMG-20240425-WA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1763688" cy="3789040"/>
          </a:xfrm>
          <a:prstGeom prst="rect">
            <a:avLst/>
          </a:prstGeom>
          <a:noFill/>
        </p:spPr>
      </p:pic>
      <p:pic>
        <p:nvPicPr>
          <p:cNvPr id="73732" name="Picture 4" descr="C:\Users\админ\Desktop\для газеты\IMG-20240425-WA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6042" y="3717032"/>
            <a:ext cx="4187958" cy="3140968"/>
          </a:xfrm>
          <a:prstGeom prst="rect">
            <a:avLst/>
          </a:prstGeom>
          <a:noFill/>
        </p:spPr>
      </p:pic>
      <p:pic>
        <p:nvPicPr>
          <p:cNvPr id="73733" name="Picture 5" descr="C:\Users\админ\Desktop\для газеты\IMG-20240425-WA0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068959"/>
            <a:ext cx="1712083" cy="3799351"/>
          </a:xfrm>
          <a:prstGeom prst="rect">
            <a:avLst/>
          </a:prstGeom>
          <a:noFill/>
        </p:spPr>
      </p:pic>
      <p:pic>
        <p:nvPicPr>
          <p:cNvPr id="73734" name="Picture 6" descr="C:\Users\админ\Desktop\для газеты\IMG-20240425-WA0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7151" y="3140968"/>
            <a:ext cx="1674987" cy="3717032"/>
          </a:xfrm>
          <a:prstGeom prst="rect">
            <a:avLst/>
          </a:prstGeom>
          <a:noFill/>
        </p:spPr>
      </p:pic>
      <p:pic>
        <p:nvPicPr>
          <p:cNvPr id="73735" name="Picture 7" descr="C:\Users\админ\Desktop\для газеты\IMG202404251024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764704"/>
            <a:ext cx="4067944" cy="30509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286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Экологическая акция «Посади дерево»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74755" name="Picture 3" descr="C:\Users\админ\Desktop\для газеты\IMG20240425170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185085"/>
            <a:ext cx="3563889" cy="2672916"/>
          </a:xfrm>
          <a:prstGeom prst="rect">
            <a:avLst/>
          </a:prstGeom>
          <a:noFill/>
        </p:spPr>
      </p:pic>
      <p:pic>
        <p:nvPicPr>
          <p:cNvPr id="74756" name="Picture 4" descr="C:\Users\админ\Desktop\для газеты\IMG20240425171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085" y="4005064"/>
            <a:ext cx="3803915" cy="2852936"/>
          </a:xfrm>
          <a:prstGeom prst="rect">
            <a:avLst/>
          </a:prstGeom>
          <a:noFill/>
        </p:spPr>
      </p:pic>
      <p:pic>
        <p:nvPicPr>
          <p:cNvPr id="74757" name="Picture 5" descr="C:\Users\админ\Desktop\для газеты\IMG-20240425-WA0206.jpg"/>
          <p:cNvPicPr>
            <a:picLocks noChangeAspect="1" noChangeArrowheads="1"/>
          </p:cNvPicPr>
          <p:nvPr/>
        </p:nvPicPr>
        <p:blipFill>
          <a:blip r:embed="rId4" cstate="print"/>
          <a:srcRect t="6761"/>
          <a:stretch>
            <a:fillRect/>
          </a:stretch>
        </p:blipFill>
        <p:spPr bwMode="auto">
          <a:xfrm>
            <a:off x="0" y="857232"/>
            <a:ext cx="2592288" cy="3222690"/>
          </a:xfrm>
          <a:prstGeom prst="rect">
            <a:avLst/>
          </a:prstGeom>
          <a:noFill/>
        </p:spPr>
      </p:pic>
      <p:pic>
        <p:nvPicPr>
          <p:cNvPr id="74758" name="Picture 6" descr="C:\Users\админ\Desktop\для газеты\IMG-20240425-WA0211.jpg"/>
          <p:cNvPicPr>
            <a:picLocks noChangeAspect="1" noChangeArrowheads="1"/>
          </p:cNvPicPr>
          <p:nvPr/>
        </p:nvPicPr>
        <p:blipFill>
          <a:blip r:embed="rId5" cstate="print"/>
          <a:srcRect b="5086"/>
          <a:stretch>
            <a:fillRect/>
          </a:stretch>
        </p:blipFill>
        <p:spPr bwMode="auto">
          <a:xfrm>
            <a:off x="6660232" y="714356"/>
            <a:ext cx="2483768" cy="3143272"/>
          </a:xfrm>
          <a:prstGeom prst="rect">
            <a:avLst/>
          </a:prstGeom>
          <a:noFill/>
        </p:spPr>
      </p:pic>
      <p:pic>
        <p:nvPicPr>
          <p:cNvPr id="74759" name="Picture 7" descr="C:\Users\админ\Desktop\для газеты\IMG-20240425-WA02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714752"/>
            <a:ext cx="2357436" cy="31432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0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Экологическая акция «Чистый берег»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админ\Desktop\для газеты\IMG-20240425-WA0207.jpg"/>
          <p:cNvPicPr>
            <a:picLocks noChangeAspect="1" noChangeArrowheads="1"/>
          </p:cNvPicPr>
          <p:nvPr/>
        </p:nvPicPr>
        <p:blipFill>
          <a:blip r:embed="rId7" cstate="print"/>
          <a:srcRect t="8696" b="10317"/>
          <a:stretch>
            <a:fillRect/>
          </a:stretch>
        </p:blipFill>
        <p:spPr bwMode="auto">
          <a:xfrm>
            <a:off x="2051720" y="1071546"/>
            <a:ext cx="4704523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9" name="Picture 2" descr="https://news-service.uralschool.ru/upload/org4399/t172867/images/big/VpVlXaFbtElsKsJiWFhw172867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5929354" cy="33429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142852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Патриотическая акция в поддержку военнослужащих СВО «Ярмарка кулинарных изделий»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s://news-service.uralschool.ru/upload/org4399/t172867/images/big/eOthFPMR03XQr1BKs9Rf172867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2500330" cy="3331690"/>
          </a:xfrm>
          <a:prstGeom prst="rect">
            <a:avLst/>
          </a:prstGeom>
          <a:noFill/>
        </p:spPr>
      </p:pic>
      <p:pic>
        <p:nvPicPr>
          <p:cNvPr id="1035" name="Picture 11" descr="C:\Users\админ\Desktop\YTjJdg6Lu8PsVYzhKJ7o1728670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285860"/>
            <a:ext cx="2571736" cy="3355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026" name="Picture 2" descr="https://news-service.uralschool.ru/upload/org4399/t173226/images/big/gboCrxxvprFogJiGEBLu1732262450.jpg"/>
          <p:cNvPicPr>
            <a:picLocks noChangeAspect="1" noChangeArrowheads="1"/>
          </p:cNvPicPr>
          <p:nvPr/>
        </p:nvPicPr>
        <p:blipFill>
          <a:blip r:embed="rId2" cstate="print"/>
          <a:srcRect l="2559" t="5116" r="2771" b="11329"/>
          <a:stretch>
            <a:fillRect/>
          </a:stretch>
        </p:blipFill>
        <p:spPr bwMode="auto">
          <a:xfrm>
            <a:off x="0" y="1571612"/>
            <a:ext cx="5825842" cy="3857652"/>
          </a:xfrm>
          <a:prstGeom prst="rect">
            <a:avLst/>
          </a:prstGeom>
          <a:noFill/>
        </p:spPr>
      </p:pic>
      <p:pic>
        <p:nvPicPr>
          <p:cNvPr id="1028" name="Picture 4" descr="https://news-service.uralschool.ru/upload/org4399/t173226/images/big/xUxBcqdXEQeyucDhhLCB1732262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571612"/>
            <a:ext cx="3000396" cy="40005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285728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Акция </a:t>
            </a:r>
            <a:r>
              <a:rPr lang="ru-RU" sz="3600" b="1" dirty="0" smtClean="0">
                <a:solidFill>
                  <a:srgbClr val="FF0000"/>
                </a:solidFill>
              </a:rPr>
              <a:t>«Добра»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521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Смотр-конкурс «Цветочная фантазия»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7410" name="Picture 2" descr="E:\фото лето\Screenshot_2024-08-28-15-01-15-66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20568" b="19786"/>
          <a:stretch>
            <a:fillRect/>
          </a:stretch>
        </p:blipFill>
        <p:spPr bwMode="auto">
          <a:xfrm>
            <a:off x="179512" y="764704"/>
            <a:ext cx="2879278" cy="3816424"/>
          </a:xfrm>
          <a:prstGeom prst="rect">
            <a:avLst/>
          </a:prstGeom>
          <a:noFill/>
        </p:spPr>
      </p:pic>
      <p:pic>
        <p:nvPicPr>
          <p:cNvPr id="17412" name="Picture 4" descr="E:\фото лето\Screenshot_2024-08-28-15-01-23-24_68e74cc0265513bba3f4cf8e2c9891fe.jpg"/>
          <p:cNvPicPr>
            <a:picLocks noChangeAspect="1" noChangeArrowheads="1"/>
          </p:cNvPicPr>
          <p:nvPr/>
        </p:nvPicPr>
        <p:blipFill>
          <a:blip r:embed="rId3" cstate="print"/>
          <a:srcRect t="20738" b="19811"/>
          <a:stretch>
            <a:fillRect/>
          </a:stretch>
        </p:blipFill>
        <p:spPr bwMode="auto">
          <a:xfrm>
            <a:off x="3203848" y="1772816"/>
            <a:ext cx="2888785" cy="3816424"/>
          </a:xfrm>
          <a:prstGeom prst="rect">
            <a:avLst/>
          </a:prstGeom>
          <a:noFill/>
        </p:spPr>
      </p:pic>
      <p:pic>
        <p:nvPicPr>
          <p:cNvPr id="17414" name="Picture 6" descr="E:\фото лето\Screenshot_2024-08-28-15-01-31-13_68e74cc0265513bba3f4cf8e2c9891fe.jpg"/>
          <p:cNvPicPr>
            <a:picLocks noChangeAspect="1" noChangeArrowheads="1"/>
          </p:cNvPicPr>
          <p:nvPr/>
        </p:nvPicPr>
        <p:blipFill>
          <a:blip r:embed="rId4" cstate="print"/>
          <a:srcRect t="20572" b="19715"/>
          <a:stretch>
            <a:fillRect/>
          </a:stretch>
        </p:blipFill>
        <p:spPr bwMode="auto">
          <a:xfrm>
            <a:off x="6196763" y="2996952"/>
            <a:ext cx="2821831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Конкурс рисунков «Семья глазами детей»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5364" name="Picture 4" descr="E:\фото лето\Screenshot_2024-08-28-21-01-23-86_99c04817c0de5652397fc8b56c3b3817.jpg"/>
          <p:cNvPicPr>
            <a:picLocks noChangeAspect="1" noChangeArrowheads="1"/>
          </p:cNvPicPr>
          <p:nvPr/>
        </p:nvPicPr>
        <p:blipFill>
          <a:blip r:embed="rId2" cstate="print"/>
          <a:srcRect t="15964" b="15561"/>
          <a:stretch>
            <a:fillRect/>
          </a:stretch>
        </p:blipFill>
        <p:spPr bwMode="auto">
          <a:xfrm>
            <a:off x="4572000" y="764704"/>
            <a:ext cx="3888432" cy="5916952"/>
          </a:xfrm>
          <a:prstGeom prst="rect">
            <a:avLst/>
          </a:prstGeom>
          <a:noFill/>
        </p:spPr>
      </p:pic>
      <p:pic>
        <p:nvPicPr>
          <p:cNvPr id="15366" name="Picture 6" descr="E:\фото лето\.trashed-1727107412-IMG20240805125249.jpg"/>
          <p:cNvPicPr>
            <a:picLocks noChangeAspect="1" noChangeArrowheads="1"/>
          </p:cNvPicPr>
          <p:nvPr/>
        </p:nvPicPr>
        <p:blipFill>
          <a:blip r:embed="rId3" cstate="print"/>
          <a:srcRect l="7843" t="2941" r="3922" b="2941"/>
          <a:stretch>
            <a:fillRect/>
          </a:stretch>
        </p:blipFill>
        <p:spPr bwMode="auto">
          <a:xfrm>
            <a:off x="611560" y="1124744"/>
            <a:ext cx="3672408" cy="5222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/>
              <a:t>Онлайн</a:t>
            </a:r>
            <a:r>
              <a:rPr lang="ru-RU" sz="2800" dirty="0" smtClean="0"/>
              <a:t>- </a:t>
            </a:r>
            <a:r>
              <a:rPr lang="ru-RU" sz="2800" dirty="0" smtClean="0"/>
              <a:t>фотоконкурс </a:t>
            </a:r>
            <a:br>
              <a:rPr lang="ru-RU" sz="2800" dirty="0" smtClean="0"/>
            </a:br>
            <a:r>
              <a:rPr lang="ru-RU" sz="2800" dirty="0" smtClean="0"/>
              <a:t>«Счастливые моменты моей семьи»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Picture 2" descr="E:\фото лето\Screenshot_2024-08-28-21-01-44-40_99c04817c0de5652397fc8b56c3b3817.jpg"/>
          <p:cNvPicPr>
            <a:picLocks noChangeAspect="1" noChangeArrowheads="1"/>
          </p:cNvPicPr>
          <p:nvPr/>
        </p:nvPicPr>
        <p:blipFill>
          <a:blip r:embed="rId2" cstate="print"/>
          <a:srcRect t="34747" b="33286"/>
          <a:stretch>
            <a:fillRect/>
          </a:stretch>
        </p:blipFill>
        <p:spPr bwMode="auto">
          <a:xfrm>
            <a:off x="683568" y="1196752"/>
            <a:ext cx="8064896" cy="5427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Уголки</a:t>
            </a:r>
            <a:r>
              <a:rPr lang="ru-RU" sz="2400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посвященные семейным </a:t>
            </a:r>
            <a:r>
              <a:rPr lang="ru-RU" sz="2400" b="1" dirty="0" smtClean="0">
                <a:solidFill>
                  <a:srgbClr val="FF0000"/>
                </a:solidFill>
              </a:rPr>
              <a:t>ценностям и   </a:t>
            </a:r>
            <a:r>
              <a:rPr lang="ru-RU" sz="2400" b="1" dirty="0" smtClean="0">
                <a:solidFill>
                  <a:srgbClr val="FF0000"/>
                </a:solidFill>
              </a:rPr>
              <a:t>традициям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4274" name="Picture 2" descr="https://news-service.uralschool.ru/upload/org4399/t171016/images/big/O3F1SVY7vBqpggkq8RWq1710165323.jpg"/>
          <p:cNvPicPr>
            <a:picLocks noChangeAspect="1" noChangeArrowheads="1"/>
          </p:cNvPicPr>
          <p:nvPr/>
        </p:nvPicPr>
        <p:blipFill>
          <a:blip r:embed="rId2" cstate="print"/>
          <a:srcRect t="21875" b="25000"/>
          <a:stretch>
            <a:fillRect/>
          </a:stretch>
        </p:blipFill>
        <p:spPr bwMode="auto">
          <a:xfrm>
            <a:off x="4716017" y="3359464"/>
            <a:ext cx="3499322" cy="3306523"/>
          </a:xfrm>
          <a:prstGeom prst="rect">
            <a:avLst/>
          </a:prstGeom>
          <a:noFill/>
        </p:spPr>
      </p:pic>
      <p:pic>
        <p:nvPicPr>
          <p:cNvPr id="54276" name="Picture 4" descr="https://news-service.uralschool.ru/upload/org4399/t171016/images/big/JEUDy2Oj1T37M0xnlhVJ1710165324.jpg"/>
          <p:cNvPicPr>
            <a:picLocks noChangeAspect="1" noChangeArrowheads="1"/>
          </p:cNvPicPr>
          <p:nvPr/>
        </p:nvPicPr>
        <p:blipFill>
          <a:blip r:embed="rId3" cstate="print"/>
          <a:srcRect l="5793" t="5797" b="20290"/>
          <a:stretch>
            <a:fillRect/>
          </a:stretch>
        </p:blipFill>
        <p:spPr bwMode="auto">
          <a:xfrm>
            <a:off x="539552" y="3298070"/>
            <a:ext cx="3246630" cy="3394221"/>
          </a:xfrm>
          <a:prstGeom prst="rect">
            <a:avLst/>
          </a:prstGeom>
          <a:noFill/>
        </p:spPr>
      </p:pic>
      <p:pic>
        <p:nvPicPr>
          <p:cNvPr id="54278" name="Picture 6" descr="https://news-service.uralschool.ru/upload/org4399/t171016/images/big/ygXhgPpJangOUtUpvt2Z1710165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000108"/>
            <a:ext cx="5833559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ePjlMHJFWGkASypoNUMT1694936978.jpg"/>
          <p:cNvPicPr>
            <a:picLocks noChangeAspect="1" noChangeArrowheads="1"/>
          </p:cNvPicPr>
          <p:nvPr/>
        </p:nvPicPr>
        <p:blipFill>
          <a:blip r:embed="rId2" cstate="print"/>
          <a:srcRect l="5445" t="28792" r="3589" b="6683"/>
          <a:stretch>
            <a:fillRect/>
          </a:stretch>
        </p:blipFill>
        <p:spPr bwMode="auto">
          <a:xfrm>
            <a:off x="3779912" y="1340768"/>
            <a:ext cx="5143544" cy="26642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57290" y="332656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Конкурс чтецов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«Стихи поэтов нашего края» 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5" descr="H:\Новая папка\.trashed-1715779995-Screenshot_2024-04-15-15-58-35-82_68e74cc0265513bba3f4cf8e2c9891fe.jpg"/>
          <p:cNvPicPr>
            <a:picLocks noChangeAspect="1" noChangeArrowheads="1"/>
          </p:cNvPicPr>
          <p:nvPr/>
        </p:nvPicPr>
        <p:blipFill>
          <a:blip r:embed="rId3" cstate="print"/>
          <a:srcRect l="3703" t="30208" r="3703" b="43750"/>
          <a:stretch>
            <a:fillRect/>
          </a:stretch>
        </p:blipFill>
        <p:spPr bwMode="auto">
          <a:xfrm>
            <a:off x="251520" y="1628800"/>
            <a:ext cx="3433584" cy="2145990"/>
          </a:xfrm>
          <a:prstGeom prst="rect">
            <a:avLst/>
          </a:prstGeom>
          <a:noFill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/>
          <a:srcRect l="16537" t="23347" b="11801"/>
          <a:stretch>
            <a:fillRect/>
          </a:stretch>
        </p:blipFill>
        <p:spPr bwMode="auto">
          <a:xfrm>
            <a:off x="4860032" y="4437112"/>
            <a:ext cx="411876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7415" t="21644"/>
          <a:stretch>
            <a:fillRect/>
          </a:stretch>
        </p:blipFill>
        <p:spPr bwMode="auto">
          <a:xfrm>
            <a:off x="323528" y="4149080"/>
            <a:ext cx="4401972" cy="234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Новая папка\Screenshot_2024-04-17-05-46-26-81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l="15199" t="21895" r="20203" b="56368"/>
          <a:stretch>
            <a:fillRect/>
          </a:stretch>
        </p:blipFill>
        <p:spPr bwMode="auto">
          <a:xfrm>
            <a:off x="5364088" y="4293096"/>
            <a:ext cx="3528392" cy="2369176"/>
          </a:xfrm>
          <a:prstGeom prst="rect">
            <a:avLst/>
          </a:prstGeom>
          <a:noFill/>
        </p:spPr>
      </p:pic>
      <p:pic>
        <p:nvPicPr>
          <p:cNvPr id="1032" name="Picture 8" descr="E:\Новая папка\Screenshot_2024-04-17-05-46-46-37_68e74cc0265513bba3f4cf8e2c9891fe.jpg"/>
          <p:cNvPicPr>
            <a:picLocks noChangeAspect="1" noChangeArrowheads="1"/>
          </p:cNvPicPr>
          <p:nvPr/>
        </p:nvPicPr>
        <p:blipFill>
          <a:blip r:embed="rId3" cstate="print"/>
          <a:srcRect l="16470" t="18900" r="15457" b="55530"/>
          <a:stretch>
            <a:fillRect/>
          </a:stretch>
        </p:blipFill>
        <p:spPr bwMode="auto">
          <a:xfrm>
            <a:off x="5652120" y="1616300"/>
            <a:ext cx="3240360" cy="2704796"/>
          </a:xfrm>
          <a:prstGeom prst="rect">
            <a:avLst/>
          </a:prstGeom>
          <a:noFill/>
        </p:spPr>
      </p:pic>
      <p:pic>
        <p:nvPicPr>
          <p:cNvPr id="1036" name="Picture 12" descr="E:\Новая папка\Screenshot_2024-04-17-05-43-30-12_68e74cc0265513bba3f4cf8e2c9891fe.jpg"/>
          <p:cNvPicPr>
            <a:picLocks noChangeAspect="1" noChangeArrowheads="1"/>
          </p:cNvPicPr>
          <p:nvPr/>
        </p:nvPicPr>
        <p:blipFill>
          <a:blip r:embed="rId4" cstate="print"/>
          <a:srcRect t="19907" b="57343"/>
          <a:stretch>
            <a:fillRect/>
          </a:stretch>
        </p:blipFill>
        <p:spPr bwMode="auto">
          <a:xfrm>
            <a:off x="179512" y="4653135"/>
            <a:ext cx="3816424" cy="2204865"/>
          </a:xfrm>
          <a:prstGeom prst="rect">
            <a:avLst/>
          </a:prstGeom>
          <a:noFill/>
        </p:spPr>
      </p:pic>
      <p:pic>
        <p:nvPicPr>
          <p:cNvPr id="1038" name="Picture 14" descr="E:\Новая папка\Screenshot_2024-04-17-05-44-09-04_68e74cc0265513bba3f4cf8e2c9891fe.jpg"/>
          <p:cNvPicPr>
            <a:picLocks noChangeAspect="1" noChangeArrowheads="1"/>
          </p:cNvPicPr>
          <p:nvPr/>
        </p:nvPicPr>
        <p:blipFill>
          <a:blip r:embed="rId5" cstate="print"/>
          <a:srcRect l="34007" t="18835" r="34601" b="56444"/>
          <a:stretch>
            <a:fillRect/>
          </a:stretch>
        </p:blipFill>
        <p:spPr bwMode="auto">
          <a:xfrm>
            <a:off x="3347864" y="2420888"/>
            <a:ext cx="1944215" cy="34023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0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11 региональный фестивале проектов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«Мой край родной – Поволжье»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2" descr="E:\Новая папка\Screenshot_2024-04-17-05-45-19-93_68e74cc0265513bba3f4cf8e2c9891fe.jpg"/>
          <p:cNvPicPr>
            <a:picLocks noChangeAspect="1" noChangeArrowheads="1"/>
          </p:cNvPicPr>
          <p:nvPr/>
        </p:nvPicPr>
        <p:blipFill>
          <a:blip r:embed="rId6" cstate="print"/>
          <a:srcRect t="18546" b="57201"/>
          <a:stretch>
            <a:fillRect/>
          </a:stretch>
        </p:blipFill>
        <p:spPr bwMode="auto">
          <a:xfrm>
            <a:off x="5648559" y="0"/>
            <a:ext cx="3495441" cy="1883893"/>
          </a:xfrm>
          <a:prstGeom prst="rect">
            <a:avLst/>
          </a:prstGeom>
          <a:noFill/>
        </p:spPr>
      </p:pic>
      <p:pic>
        <p:nvPicPr>
          <p:cNvPr id="13" name="Picture 4" descr="E:\Новая папка\Screenshot_2024-04-17-05-46-13-31_68e74cc0265513bba3f4cf8e2c9891fe.jpg"/>
          <p:cNvPicPr>
            <a:picLocks noChangeAspect="1" noChangeArrowheads="1"/>
          </p:cNvPicPr>
          <p:nvPr/>
        </p:nvPicPr>
        <p:blipFill>
          <a:blip r:embed="rId7" cstate="print"/>
          <a:srcRect t="18616" b="56951"/>
          <a:stretch>
            <a:fillRect/>
          </a:stretch>
        </p:blipFill>
        <p:spPr bwMode="auto">
          <a:xfrm>
            <a:off x="2051720" y="836712"/>
            <a:ext cx="3713410" cy="2016224"/>
          </a:xfrm>
          <a:prstGeom prst="rect">
            <a:avLst/>
          </a:prstGeom>
          <a:noFill/>
        </p:spPr>
      </p:pic>
      <p:pic>
        <p:nvPicPr>
          <p:cNvPr id="14" name="Picture 10" descr="E:\Новая папка\Screenshot_2024-04-17-05-44-46-48_68e74cc0265513bba3f4cf8e2c9891fe.jpg"/>
          <p:cNvPicPr>
            <a:picLocks noChangeAspect="1" noChangeArrowheads="1"/>
          </p:cNvPicPr>
          <p:nvPr/>
        </p:nvPicPr>
        <p:blipFill>
          <a:blip r:embed="rId8" cstate="print"/>
          <a:srcRect l="34215" t="18476" r="34992" b="55935"/>
          <a:stretch>
            <a:fillRect/>
          </a:stretch>
        </p:blipFill>
        <p:spPr bwMode="auto">
          <a:xfrm>
            <a:off x="539552" y="980728"/>
            <a:ext cx="1944216" cy="3590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Итоговое мероприятие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«Мастер – класс родителей «Семейные ценности» 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9394" name="Picture 2" descr="F:\проект традиции\IMG-20240918-WA0040.jpg"/>
          <p:cNvPicPr>
            <a:picLocks noChangeAspect="1" noChangeArrowheads="1"/>
          </p:cNvPicPr>
          <p:nvPr/>
        </p:nvPicPr>
        <p:blipFill>
          <a:blip r:embed="rId2" cstate="print"/>
          <a:srcRect t="11080" r="5767" b="15794"/>
          <a:stretch>
            <a:fillRect/>
          </a:stretch>
        </p:blipFill>
        <p:spPr bwMode="auto">
          <a:xfrm>
            <a:off x="2643174" y="785794"/>
            <a:ext cx="2357454" cy="2428892"/>
          </a:xfrm>
          <a:prstGeom prst="rect">
            <a:avLst/>
          </a:prstGeom>
          <a:noFill/>
        </p:spPr>
      </p:pic>
      <p:pic>
        <p:nvPicPr>
          <p:cNvPr id="59396" name="Picture 4" descr="F:\проект традиции\IMG-20240918-WA0042.jpg"/>
          <p:cNvPicPr>
            <a:picLocks noChangeAspect="1" noChangeArrowheads="1"/>
          </p:cNvPicPr>
          <p:nvPr/>
        </p:nvPicPr>
        <p:blipFill>
          <a:blip r:embed="rId3" cstate="print"/>
          <a:srcRect t="15058" r="9951" b="11534"/>
          <a:stretch>
            <a:fillRect/>
          </a:stretch>
        </p:blipFill>
        <p:spPr bwMode="auto">
          <a:xfrm>
            <a:off x="214282" y="785794"/>
            <a:ext cx="2259944" cy="2448272"/>
          </a:xfrm>
          <a:prstGeom prst="rect">
            <a:avLst/>
          </a:prstGeom>
          <a:noFill/>
        </p:spPr>
      </p:pic>
      <p:pic>
        <p:nvPicPr>
          <p:cNvPr id="59402" name="Picture 10" descr="F:\проект традиции\IMG-20240918-WA0046.jpg"/>
          <p:cNvPicPr>
            <a:picLocks noChangeAspect="1" noChangeArrowheads="1"/>
          </p:cNvPicPr>
          <p:nvPr/>
        </p:nvPicPr>
        <p:blipFill>
          <a:blip r:embed="rId4" cstate="print"/>
          <a:srcRect l="27374" t="20599" r="22440" b="7304"/>
          <a:stretch>
            <a:fillRect/>
          </a:stretch>
        </p:blipFill>
        <p:spPr bwMode="auto">
          <a:xfrm>
            <a:off x="7572396" y="571480"/>
            <a:ext cx="1395583" cy="2664296"/>
          </a:xfrm>
          <a:prstGeom prst="rect">
            <a:avLst/>
          </a:prstGeom>
          <a:noFill/>
        </p:spPr>
      </p:pic>
      <p:pic>
        <p:nvPicPr>
          <p:cNvPr id="10" name="Picture 10" descr="F:\проект традиции\IMG-20240918-WA0044.jpg"/>
          <p:cNvPicPr>
            <a:picLocks noChangeAspect="1" noChangeArrowheads="1"/>
          </p:cNvPicPr>
          <p:nvPr/>
        </p:nvPicPr>
        <p:blipFill>
          <a:blip r:embed="rId5" cstate="print"/>
          <a:srcRect t="9275" r="10641" b="21164"/>
          <a:stretch>
            <a:fillRect/>
          </a:stretch>
        </p:blipFill>
        <p:spPr bwMode="auto">
          <a:xfrm>
            <a:off x="5143504" y="785794"/>
            <a:ext cx="2297055" cy="2376264"/>
          </a:xfrm>
          <a:prstGeom prst="rect">
            <a:avLst/>
          </a:prstGeom>
          <a:noFill/>
        </p:spPr>
      </p:pic>
      <p:pic>
        <p:nvPicPr>
          <p:cNvPr id="11" name="Picture 2" descr="F:\проект традиции\IMG-20240918-WA0031.jpg"/>
          <p:cNvPicPr>
            <a:picLocks noChangeAspect="1" noChangeArrowheads="1"/>
          </p:cNvPicPr>
          <p:nvPr/>
        </p:nvPicPr>
        <p:blipFill>
          <a:blip r:embed="rId6" cstate="print"/>
          <a:srcRect t="16311" b="11456"/>
          <a:stretch>
            <a:fillRect/>
          </a:stretch>
        </p:blipFill>
        <p:spPr bwMode="auto">
          <a:xfrm>
            <a:off x="2643174" y="3286124"/>
            <a:ext cx="6215074" cy="3378227"/>
          </a:xfrm>
          <a:prstGeom prst="rect">
            <a:avLst/>
          </a:prstGeom>
          <a:noFill/>
        </p:spPr>
      </p:pic>
      <p:pic>
        <p:nvPicPr>
          <p:cNvPr id="12" name="Picture 14" descr="F:\проект традиции\IMG-20240918-WA0035.jpg"/>
          <p:cNvPicPr>
            <a:picLocks noChangeAspect="1" noChangeArrowheads="1"/>
          </p:cNvPicPr>
          <p:nvPr/>
        </p:nvPicPr>
        <p:blipFill>
          <a:blip r:embed="rId7" cstate="print"/>
          <a:srcRect l="11524" t="10839" r="22215" b="17620"/>
          <a:stretch>
            <a:fillRect/>
          </a:stretch>
        </p:blipFill>
        <p:spPr bwMode="auto">
          <a:xfrm>
            <a:off x="285720" y="3429000"/>
            <a:ext cx="2123728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a typeface="+mn-ea"/>
                <a:cs typeface="+mn-cs"/>
              </a:rPr>
              <a:t>Итоговое мероприятие </a:t>
            </a:r>
            <a:br>
              <a:rPr lang="ru-RU" sz="2000" b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FF0000"/>
                </a:solidFill>
                <a:ea typeface="+mn-ea"/>
                <a:cs typeface="+mn-cs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</a:rPr>
              <a:t>Мастер класс по </a:t>
            </a:r>
            <a:r>
              <a:rPr lang="ru-RU" sz="2000" b="1" dirty="0" smtClean="0">
                <a:solidFill>
                  <a:srgbClr val="FF0000"/>
                </a:solidFill>
              </a:rPr>
              <a:t>изготовлению любимых блюд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 descr="F:\проект горчица\IMG-20240925-WA0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3687082"/>
            <a:ext cx="1783642" cy="3170918"/>
          </a:xfrm>
          <a:prstGeom prst="rect">
            <a:avLst/>
          </a:prstGeom>
          <a:noFill/>
        </p:spPr>
      </p:pic>
      <p:pic>
        <p:nvPicPr>
          <p:cNvPr id="1027" name="Picture 3" descr="F:\проект горчица\IMG-20240925-WA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657644"/>
            <a:ext cx="1800200" cy="3200356"/>
          </a:xfrm>
          <a:prstGeom prst="rect">
            <a:avLst/>
          </a:prstGeom>
          <a:noFill/>
        </p:spPr>
      </p:pic>
      <p:pic>
        <p:nvPicPr>
          <p:cNvPr id="1028" name="Picture 4" descr="F:\проект горчица\IMG-20240925-WA0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717032"/>
            <a:ext cx="1963105" cy="314096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13901" t="39128" r="19684" b="21743"/>
          <a:stretch>
            <a:fillRect/>
          </a:stretch>
        </p:blipFill>
        <p:spPr bwMode="auto">
          <a:xfrm>
            <a:off x="1331640" y="908720"/>
            <a:ext cx="4680520" cy="206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ASUS\Pictures\IMG-20240925-WA0105.jpg"/>
          <p:cNvPicPr>
            <a:picLocks noChangeAspect="1" noChangeArrowheads="1"/>
          </p:cNvPicPr>
          <p:nvPr/>
        </p:nvPicPr>
        <p:blipFill>
          <a:blip r:embed="rId6" cstate="print"/>
          <a:srcRect l="5951" r="7124"/>
          <a:stretch>
            <a:fillRect/>
          </a:stretch>
        </p:blipFill>
        <p:spPr bwMode="auto">
          <a:xfrm>
            <a:off x="5940152" y="1628800"/>
            <a:ext cx="3203848" cy="2073242"/>
          </a:xfrm>
          <a:prstGeom prst="rect">
            <a:avLst/>
          </a:prstGeom>
          <a:noFill/>
        </p:spPr>
      </p:pic>
      <p:pic>
        <p:nvPicPr>
          <p:cNvPr id="1032" name="Picture 8" descr="C:\Users\ASUS\Pictures\IMG-20240925-WA01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3785658"/>
            <a:ext cx="1728192" cy="3072342"/>
          </a:xfrm>
          <a:prstGeom prst="rect">
            <a:avLst/>
          </a:prstGeom>
          <a:noFill/>
        </p:spPr>
      </p:pic>
      <p:pic>
        <p:nvPicPr>
          <p:cNvPr id="1034" name="Picture 10" descr="C:\Users\ASUS\Pictures\IMG-20240925-WA01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22555"/>
            <a:ext cx="1763688" cy="3135445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 l="5362" t="31727" r="12905"/>
          <a:stretch>
            <a:fillRect/>
          </a:stretch>
        </p:blipFill>
        <p:spPr bwMode="auto">
          <a:xfrm>
            <a:off x="0" y="2420888"/>
            <a:ext cx="3168352" cy="198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SUS\Pictures\IMG-20240925-WA0093.jpg"/>
          <p:cNvPicPr>
            <a:picLocks noChangeAspect="1" noChangeArrowheads="1"/>
          </p:cNvPicPr>
          <p:nvPr/>
        </p:nvPicPr>
        <p:blipFill>
          <a:blip r:embed="rId2" cstate="print"/>
          <a:srcRect t="22857" b="5714"/>
          <a:stretch>
            <a:fillRect/>
          </a:stretch>
        </p:blipFill>
        <p:spPr bwMode="auto">
          <a:xfrm>
            <a:off x="4788024" y="5057800"/>
            <a:ext cx="4480498" cy="1800200"/>
          </a:xfrm>
          <a:prstGeom prst="rect">
            <a:avLst/>
          </a:prstGeom>
          <a:noFill/>
        </p:spPr>
      </p:pic>
      <p:pic>
        <p:nvPicPr>
          <p:cNvPr id="43012" name="Picture 4" descr="C:\Users\ASUS\Pictures\IMG-20240925-WA0089.jpg"/>
          <p:cNvPicPr>
            <a:picLocks noChangeAspect="1" noChangeArrowheads="1"/>
          </p:cNvPicPr>
          <p:nvPr/>
        </p:nvPicPr>
        <p:blipFill>
          <a:blip r:embed="rId3" cstate="print"/>
          <a:srcRect t="30483"/>
          <a:stretch>
            <a:fillRect/>
          </a:stretch>
        </p:blipFill>
        <p:spPr bwMode="auto">
          <a:xfrm>
            <a:off x="0" y="5013176"/>
            <a:ext cx="4717849" cy="1844824"/>
          </a:xfrm>
          <a:prstGeom prst="rect">
            <a:avLst/>
          </a:prstGeom>
          <a:noFill/>
        </p:spPr>
      </p:pic>
      <p:pic>
        <p:nvPicPr>
          <p:cNvPr id="43014" name="Picture 6" descr="C:\Users\ASUS\Pictures\IMG-20240925-WA0095.jpg"/>
          <p:cNvPicPr>
            <a:picLocks noChangeAspect="1" noChangeArrowheads="1"/>
          </p:cNvPicPr>
          <p:nvPr/>
        </p:nvPicPr>
        <p:blipFill>
          <a:blip r:embed="rId4" cstate="print"/>
          <a:srcRect t="31937"/>
          <a:stretch>
            <a:fillRect/>
          </a:stretch>
        </p:blipFill>
        <p:spPr bwMode="auto">
          <a:xfrm>
            <a:off x="4203348" y="3140968"/>
            <a:ext cx="5087484" cy="1947764"/>
          </a:xfrm>
          <a:prstGeom prst="rect">
            <a:avLst/>
          </a:prstGeom>
          <a:noFill/>
        </p:spPr>
      </p:pic>
      <p:pic>
        <p:nvPicPr>
          <p:cNvPr id="43016" name="Picture 8" descr="C:\Users\ASUS\Pictures\IMG-20240925-WA0071.jpg"/>
          <p:cNvPicPr>
            <a:picLocks noChangeAspect="1" noChangeArrowheads="1"/>
          </p:cNvPicPr>
          <p:nvPr/>
        </p:nvPicPr>
        <p:blipFill>
          <a:blip r:embed="rId5" cstate="print"/>
          <a:srcRect t="23949" r="22167" b="-1116"/>
          <a:stretch>
            <a:fillRect/>
          </a:stretch>
        </p:blipFill>
        <p:spPr bwMode="auto">
          <a:xfrm>
            <a:off x="0" y="2848373"/>
            <a:ext cx="4139952" cy="2308819"/>
          </a:xfrm>
          <a:prstGeom prst="rect">
            <a:avLst/>
          </a:prstGeom>
          <a:noFill/>
        </p:spPr>
      </p:pic>
      <p:pic>
        <p:nvPicPr>
          <p:cNvPr id="43018" name="Picture 10" descr="C:\Users\ASUS\Pictures\IMG-20240925-WA0048.jpg"/>
          <p:cNvPicPr>
            <a:picLocks noChangeAspect="1" noChangeArrowheads="1"/>
          </p:cNvPicPr>
          <p:nvPr/>
        </p:nvPicPr>
        <p:blipFill>
          <a:blip r:embed="rId6" cstate="print"/>
          <a:srcRect l="6188" t="11770" r="2542"/>
          <a:stretch>
            <a:fillRect/>
          </a:stretch>
        </p:blipFill>
        <p:spPr bwMode="auto">
          <a:xfrm>
            <a:off x="3357555" y="0"/>
            <a:ext cx="4214842" cy="3275094"/>
          </a:xfrm>
          <a:prstGeom prst="rect">
            <a:avLst/>
          </a:prstGeom>
          <a:noFill/>
        </p:spPr>
      </p:pic>
      <p:pic>
        <p:nvPicPr>
          <p:cNvPr id="43020" name="Picture 12" descr="C:\Users\ASUS\Pictures\IMG-20240925-WA0078.jpg"/>
          <p:cNvPicPr>
            <a:picLocks noChangeAspect="1" noChangeArrowheads="1"/>
          </p:cNvPicPr>
          <p:nvPr/>
        </p:nvPicPr>
        <p:blipFill>
          <a:blip r:embed="rId7" cstate="print"/>
          <a:srcRect l="6596" t="4947" r="16451" b="32391"/>
          <a:stretch>
            <a:fillRect/>
          </a:stretch>
        </p:blipFill>
        <p:spPr bwMode="auto">
          <a:xfrm>
            <a:off x="785786" y="142852"/>
            <a:ext cx="2357454" cy="2559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3" name="Picture 3" descr="C:\Users\админ\Desktop\грамоты\24-25\001 (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87" t="3359" r="4761"/>
          <a:stretch>
            <a:fillRect/>
          </a:stretch>
        </p:blipFill>
        <p:spPr bwMode="auto">
          <a:xfrm>
            <a:off x="4572000" y="-10921"/>
            <a:ext cx="4572000" cy="6868921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56322" name="Picture 2" descr="C:\Users\админ\Desktop\грамоты\24-25\001 (3).jpg"/>
          <p:cNvPicPr>
            <a:picLocks noChangeAspect="1" noChangeArrowheads="1"/>
          </p:cNvPicPr>
          <p:nvPr/>
        </p:nvPicPr>
        <p:blipFill>
          <a:blip r:embed="rId3" cstate="print"/>
          <a:srcRect t="3125" r="4839"/>
          <a:stretch>
            <a:fillRect/>
          </a:stretch>
        </p:blipFill>
        <p:spPr bwMode="auto">
          <a:xfrm>
            <a:off x="0" y="-10922"/>
            <a:ext cx="4643438" cy="6868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\Desktop\umDkZDKD0ENVo8iCLvry1699623900.jpg"/>
          <p:cNvPicPr>
            <a:picLocks noChangeAspect="1" noChangeArrowheads="1"/>
          </p:cNvPicPr>
          <p:nvPr/>
        </p:nvPicPr>
        <p:blipFill>
          <a:blip r:embed="rId2" cstate="print"/>
          <a:srcRect t="16667" r="4898" b="10416"/>
          <a:stretch>
            <a:fillRect/>
          </a:stretch>
        </p:blipFill>
        <p:spPr bwMode="auto">
          <a:xfrm>
            <a:off x="285720" y="4199862"/>
            <a:ext cx="2500329" cy="2515262"/>
          </a:xfrm>
          <a:prstGeom prst="rect">
            <a:avLst/>
          </a:prstGeom>
          <a:noFill/>
        </p:spPr>
      </p:pic>
      <p:pic>
        <p:nvPicPr>
          <p:cNvPr id="1028" name="Picture 4" descr="C:\Users\админ\Desktop\nXgFzKE0izMDW9CG5jom1699623899.jpg"/>
          <p:cNvPicPr>
            <a:picLocks noChangeAspect="1" noChangeArrowheads="1"/>
          </p:cNvPicPr>
          <p:nvPr/>
        </p:nvPicPr>
        <p:blipFill>
          <a:blip r:embed="rId3" cstate="print"/>
          <a:srcRect t="3125" r="15067"/>
          <a:stretch>
            <a:fillRect/>
          </a:stretch>
        </p:blipFill>
        <p:spPr bwMode="auto">
          <a:xfrm>
            <a:off x="357158" y="1214422"/>
            <a:ext cx="2143140" cy="2795752"/>
          </a:xfrm>
          <a:prstGeom prst="rect">
            <a:avLst/>
          </a:prstGeom>
          <a:noFill/>
        </p:spPr>
      </p:pic>
      <p:pic>
        <p:nvPicPr>
          <p:cNvPr id="1030" name="Picture 6" descr="C:\Users\админ\Desktop\b5R2AlRq1lVOL4qEig1C1699623900.jpg"/>
          <p:cNvPicPr>
            <a:picLocks noChangeAspect="1" noChangeArrowheads="1"/>
          </p:cNvPicPr>
          <p:nvPr/>
        </p:nvPicPr>
        <p:blipFill>
          <a:blip r:embed="rId4" cstate="print"/>
          <a:srcRect l="3379" t="8333" r="7060" b="18750"/>
          <a:stretch>
            <a:fillRect/>
          </a:stretch>
        </p:blipFill>
        <p:spPr bwMode="auto">
          <a:xfrm>
            <a:off x="3214678" y="3000371"/>
            <a:ext cx="2500330" cy="2397577"/>
          </a:xfrm>
          <a:prstGeom prst="rect">
            <a:avLst/>
          </a:prstGeom>
          <a:noFill/>
        </p:spPr>
      </p:pic>
      <p:pic>
        <p:nvPicPr>
          <p:cNvPr id="1031" name="Picture 7" descr="C:\Users\админ\Desktop\dTtq8LzI567zftIJhfoQ1699623900.jpg"/>
          <p:cNvPicPr>
            <a:picLocks noChangeAspect="1" noChangeArrowheads="1"/>
          </p:cNvPicPr>
          <p:nvPr/>
        </p:nvPicPr>
        <p:blipFill>
          <a:blip r:embed="rId5" cstate="print"/>
          <a:srcRect t="15625" b="12499"/>
          <a:stretch>
            <a:fillRect/>
          </a:stretch>
        </p:blipFill>
        <p:spPr bwMode="auto">
          <a:xfrm>
            <a:off x="6275632" y="4071942"/>
            <a:ext cx="2725524" cy="2593840"/>
          </a:xfrm>
          <a:prstGeom prst="rect">
            <a:avLst/>
          </a:prstGeom>
          <a:noFill/>
        </p:spPr>
      </p:pic>
      <p:pic>
        <p:nvPicPr>
          <p:cNvPr id="1032" name="Picture 8" descr="C:\Users\админ\Desktop\eSM45ulGXnAUvTNDVsMh1699623899.jpg"/>
          <p:cNvPicPr>
            <a:picLocks noChangeAspect="1" noChangeArrowheads="1"/>
          </p:cNvPicPr>
          <p:nvPr/>
        </p:nvPicPr>
        <p:blipFill>
          <a:blip r:embed="rId6" cstate="print"/>
          <a:srcRect l="9396" t="26041" r="5466" b="5208"/>
          <a:stretch>
            <a:fillRect/>
          </a:stretch>
        </p:blipFill>
        <p:spPr bwMode="auto">
          <a:xfrm>
            <a:off x="6500826" y="1428736"/>
            <a:ext cx="2532801" cy="2571768"/>
          </a:xfrm>
          <a:prstGeom prst="rect">
            <a:avLst/>
          </a:prstGeom>
          <a:noFill/>
        </p:spPr>
      </p:pic>
      <p:pic>
        <p:nvPicPr>
          <p:cNvPr id="9" name="Picture 2" descr="C:\Users\админ\Desktop\xgVnyJzxIl6aomxB30aK1699623898.jpg"/>
          <p:cNvPicPr>
            <a:picLocks noChangeAspect="1" noChangeArrowheads="1"/>
          </p:cNvPicPr>
          <p:nvPr/>
        </p:nvPicPr>
        <p:blipFill>
          <a:blip r:embed="rId7" cstate="print"/>
          <a:srcRect t="20833" r="3093" b="7291"/>
          <a:stretch>
            <a:fillRect/>
          </a:stretch>
        </p:blipFill>
        <p:spPr bwMode="auto">
          <a:xfrm>
            <a:off x="2643174" y="928670"/>
            <a:ext cx="3771719" cy="209878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142852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Ярмарка «Блюда национальной кухни», 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приуроченная  ко  Дню  народного единства</a:t>
            </a: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11" name="Picture 5" descr="C:\Users\админ\Desktop\JKVjkSnBV7W2xUbSoXcB16996239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714884"/>
            <a:ext cx="2846838" cy="1979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Фотоконкурс 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«Осенними вечерами не скучаю, с папою играю!»</a:t>
            </a:r>
            <a:r>
              <a:rPr lang="ru-RU" sz="2700" dirty="0" smtClean="0"/>
              <a:t> 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7106" name="Picture 2" descr="D:\Drivers\4ABftjfCPVoruVGOlV9E1699526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221088"/>
            <a:ext cx="3759284" cy="2513151"/>
          </a:xfrm>
          <a:prstGeom prst="rect">
            <a:avLst/>
          </a:prstGeom>
          <a:noFill/>
        </p:spPr>
      </p:pic>
      <p:pic>
        <p:nvPicPr>
          <p:cNvPr id="47108" name="Picture 4" descr="D:\Drivers\JZAHFB4SM8qu7AG3SkAP1699526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412776"/>
            <a:ext cx="3042196" cy="2154888"/>
          </a:xfrm>
          <a:prstGeom prst="rect">
            <a:avLst/>
          </a:prstGeom>
          <a:noFill/>
        </p:spPr>
      </p:pic>
      <p:pic>
        <p:nvPicPr>
          <p:cNvPr id="47110" name="Picture 6" descr="D:\Drivers\4ShwuV5SdleXjsgvEKUh1699526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24745"/>
            <a:ext cx="2365367" cy="2952328"/>
          </a:xfrm>
          <a:prstGeom prst="rect">
            <a:avLst/>
          </a:prstGeom>
          <a:noFill/>
        </p:spPr>
      </p:pic>
      <p:pic>
        <p:nvPicPr>
          <p:cNvPr id="47112" name="Picture 8" descr="D:\Drivers\f806Xry32WEQUbPrREHH16995263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356992"/>
            <a:ext cx="3027164" cy="3408363"/>
          </a:xfrm>
          <a:prstGeom prst="rect">
            <a:avLst/>
          </a:prstGeom>
          <a:noFill/>
        </p:spPr>
      </p:pic>
      <p:pic>
        <p:nvPicPr>
          <p:cNvPr id="47114" name="Picture 10" descr="D:\Drivers\VDN6faOpRIZczFwL9y6116995263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6348" y="3356992"/>
            <a:ext cx="2563844" cy="3335370"/>
          </a:xfrm>
          <a:prstGeom prst="rect">
            <a:avLst/>
          </a:prstGeom>
          <a:noFill/>
        </p:spPr>
      </p:pic>
      <p:pic>
        <p:nvPicPr>
          <p:cNvPr id="47116" name="Picture 12" descr="D:\Drivers\r6Da2xLpFtvzJY1uhWkT16995263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120560"/>
            <a:ext cx="3491880" cy="2182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7" name="Picture 2" descr="C:\Users\админ\Desktop\юбилей\IMG_1519.JPG"/>
          <p:cNvPicPr>
            <a:picLocks noChangeAspect="1" noChangeArrowheads="1"/>
          </p:cNvPicPr>
          <p:nvPr/>
        </p:nvPicPr>
        <p:blipFill>
          <a:blip r:embed="rId2" cstate="print"/>
          <a:srcRect l="6122" t="24490" r="6633" b="12244"/>
          <a:stretch>
            <a:fillRect/>
          </a:stretch>
        </p:blipFill>
        <p:spPr bwMode="auto">
          <a:xfrm>
            <a:off x="1656883" y="2786058"/>
            <a:ext cx="7487118" cy="4071942"/>
          </a:xfrm>
          <a:prstGeom prst="rect">
            <a:avLst/>
          </a:prstGeom>
          <a:noFill/>
        </p:spPr>
      </p:pic>
      <p:pic>
        <p:nvPicPr>
          <p:cNvPr id="10" name="Picture 3" descr="C:\Users\админ\Desktop\юбилей\IMG_1514.JPG"/>
          <p:cNvPicPr>
            <a:picLocks noChangeAspect="1" noChangeArrowheads="1"/>
          </p:cNvPicPr>
          <p:nvPr/>
        </p:nvPicPr>
        <p:blipFill>
          <a:blip r:embed="rId3" cstate="print"/>
          <a:srcRect t="9090" b="4546"/>
          <a:stretch>
            <a:fillRect/>
          </a:stretch>
        </p:blipFill>
        <p:spPr bwMode="auto">
          <a:xfrm>
            <a:off x="0" y="1"/>
            <a:ext cx="5404143" cy="350043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648171" y="142852"/>
            <a:ext cx="34958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50-летний юбилей Детского сада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«Малышок»</a:t>
            </a:r>
            <a:endParaRPr lang="ru-RU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Праздник для мам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1026" name="Picture 2" descr="D:\Drivers\People Playground[paIm7K4am]\MM4CMxRhv2hcMTRR9TPI1733318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19843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C:\Users\админ\Desktop\GqnVsZO7EBJ0xT0koDWS1707462143.jpg"/>
          <p:cNvPicPr>
            <a:picLocks noChangeAspect="1" noChangeArrowheads="1"/>
          </p:cNvPicPr>
          <p:nvPr/>
        </p:nvPicPr>
        <p:blipFill>
          <a:blip r:embed="rId2" cstate="print"/>
          <a:srcRect t="44445" b="13333"/>
          <a:stretch>
            <a:fillRect/>
          </a:stretch>
        </p:blipFill>
        <p:spPr bwMode="auto">
          <a:xfrm>
            <a:off x="571472" y="1000108"/>
            <a:ext cx="7715304" cy="2444002"/>
          </a:xfrm>
          <a:prstGeom prst="rect">
            <a:avLst/>
          </a:prstGeom>
          <a:noFill/>
        </p:spPr>
      </p:pic>
      <p:pic>
        <p:nvPicPr>
          <p:cNvPr id="54274" name="Picture 2" descr="C:\Users\админ\Desktop\mKk0c6cAbYtyPIHT1dXB1707462144.jpg"/>
          <p:cNvPicPr>
            <a:picLocks noChangeAspect="1" noChangeArrowheads="1"/>
          </p:cNvPicPr>
          <p:nvPr/>
        </p:nvPicPr>
        <p:blipFill>
          <a:blip r:embed="rId3" cstate="print"/>
          <a:srcRect l="15625"/>
          <a:stretch>
            <a:fillRect/>
          </a:stretch>
        </p:blipFill>
        <p:spPr bwMode="auto">
          <a:xfrm>
            <a:off x="4572000" y="3929066"/>
            <a:ext cx="3500462" cy="2333635"/>
          </a:xfrm>
          <a:prstGeom prst="rect">
            <a:avLst/>
          </a:prstGeom>
          <a:noFill/>
        </p:spPr>
      </p:pic>
      <p:pic>
        <p:nvPicPr>
          <p:cNvPr id="54275" name="Picture 3" descr="C:\Users\админ\Desktop\2jY2mkiioqqHBr1R7HZB1707462144.jpg"/>
          <p:cNvPicPr>
            <a:picLocks noChangeAspect="1" noChangeArrowheads="1"/>
          </p:cNvPicPr>
          <p:nvPr/>
        </p:nvPicPr>
        <p:blipFill>
          <a:blip r:embed="rId4" cstate="print"/>
          <a:srcRect l="10937" t="16666" b="9722"/>
          <a:stretch>
            <a:fillRect/>
          </a:stretch>
        </p:blipFill>
        <p:spPr bwMode="auto">
          <a:xfrm>
            <a:off x="285720" y="3571876"/>
            <a:ext cx="4071966" cy="18931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14290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Малые зимние олимпийские игры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Фотовыставка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«Папа, мама, я – читающая семья»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9394" name="Picture 2" descr="C:\Users\ASUS\Desktop\Screenshot_2025-01-29-19-43-48-00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19132" b="35246"/>
          <a:stretch>
            <a:fillRect/>
          </a:stretch>
        </p:blipFill>
        <p:spPr bwMode="auto">
          <a:xfrm>
            <a:off x="1547664" y="908720"/>
            <a:ext cx="612068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Литературная гостиная на тему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"Вечер чтения детских поэтов"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админ\Downloads\oemg2uWEniQMYkG57abp17340010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142984"/>
            <a:ext cx="4000528" cy="300138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2051" name="Picture 3" descr="C:\Users\админ\Downloads\b78JIXLgxmMbZMbZc1Ek1734001083.jpg"/>
          <p:cNvPicPr>
            <a:picLocks noChangeAspect="1" noChangeArrowheads="1"/>
          </p:cNvPicPr>
          <p:nvPr/>
        </p:nvPicPr>
        <p:blipFill>
          <a:blip r:embed="rId3" cstate="print"/>
          <a:srcRect t="47369"/>
          <a:stretch>
            <a:fillRect/>
          </a:stretch>
        </p:blipFill>
        <p:spPr bwMode="auto">
          <a:xfrm>
            <a:off x="4643438" y="3786190"/>
            <a:ext cx="3821915" cy="2682024"/>
          </a:xfrm>
          <a:prstGeom prst="rect">
            <a:avLst/>
          </a:prstGeom>
          <a:noFill/>
        </p:spPr>
      </p:pic>
      <p:pic>
        <p:nvPicPr>
          <p:cNvPr id="2052" name="Picture 4" descr="C:\Users\админ\Downloads\T61fq0tVrknrVIYVxAQn1734001084.jpg"/>
          <p:cNvPicPr>
            <a:picLocks noChangeAspect="1" noChangeArrowheads="1"/>
          </p:cNvPicPr>
          <p:nvPr/>
        </p:nvPicPr>
        <p:blipFill>
          <a:blip r:embed="rId4" cstate="print"/>
          <a:srcRect t="41177"/>
          <a:stretch>
            <a:fillRect/>
          </a:stretch>
        </p:blipFill>
        <p:spPr bwMode="auto">
          <a:xfrm>
            <a:off x="785786" y="3786190"/>
            <a:ext cx="3429024" cy="2689412"/>
          </a:xfrm>
          <a:prstGeom prst="rect">
            <a:avLst/>
          </a:prstGeom>
          <a:noFill/>
        </p:spPr>
      </p:pic>
      <p:pic>
        <p:nvPicPr>
          <p:cNvPr id="2053" name="Picture 5" descr="C:\Users\админ\Downloads\N1cHmh5C5378NomtDM5a1734001084.jpg"/>
          <p:cNvPicPr>
            <a:picLocks noChangeAspect="1" noChangeArrowheads="1"/>
          </p:cNvPicPr>
          <p:nvPr/>
        </p:nvPicPr>
        <p:blipFill>
          <a:blip r:embed="rId5" cstate="print"/>
          <a:srcRect t="13636"/>
          <a:stretch>
            <a:fillRect/>
          </a:stretch>
        </p:blipFill>
        <p:spPr bwMode="auto">
          <a:xfrm>
            <a:off x="6643702" y="1285860"/>
            <a:ext cx="2357436" cy="2714620"/>
          </a:xfrm>
          <a:prstGeom prst="rect">
            <a:avLst/>
          </a:prstGeom>
          <a:noFill/>
        </p:spPr>
      </p:pic>
      <p:pic>
        <p:nvPicPr>
          <p:cNvPr id="2054" name="Picture 6" descr="C:\Users\админ\Downloads\WUifQYLgpnqi1gJ5MZos17340010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357298"/>
            <a:ext cx="2285998" cy="3047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Общесадовое родительское  собрание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9218" name="Picture 2" descr="C:\Users\ASUS\Desktop\Screenshot_2025-01-29-19-45-27-42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37782" b="38855"/>
          <a:stretch>
            <a:fillRect/>
          </a:stretch>
        </p:blipFill>
        <p:spPr bwMode="auto">
          <a:xfrm>
            <a:off x="107504" y="1484784"/>
            <a:ext cx="8876505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274638"/>
            <a:ext cx="5643602" cy="1143000"/>
          </a:xfrm>
        </p:spPr>
        <p:txBody>
          <a:bodyPr/>
          <a:lstStyle/>
          <a:p>
            <a:r>
              <a:rPr lang="ru-RU" dirty="0" smtClean="0"/>
              <a:t>Благоустройство площадок и групп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7569" t="48657"/>
          <a:stretch>
            <a:fillRect/>
          </a:stretch>
        </p:blipFill>
        <p:spPr bwMode="auto">
          <a:xfrm>
            <a:off x="285720" y="3286124"/>
            <a:ext cx="871266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3795" t="22986" b="11886"/>
          <a:stretch>
            <a:fillRect/>
          </a:stretch>
        </p:blipFill>
        <p:spPr bwMode="auto">
          <a:xfrm>
            <a:off x="4357686" y="285728"/>
            <a:ext cx="3357586" cy="304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 t="18750"/>
          <a:stretch>
            <a:fillRect/>
          </a:stretch>
        </p:blipFill>
        <p:spPr bwMode="auto">
          <a:xfrm>
            <a:off x="4572000" y="214290"/>
            <a:ext cx="439941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 b="11111"/>
          <a:stretch>
            <a:fillRect/>
          </a:stretch>
        </p:blipFill>
        <p:spPr bwMode="auto">
          <a:xfrm>
            <a:off x="142844" y="3286124"/>
            <a:ext cx="43577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6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4357718" cy="276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6"/>
            <a:ext cx="2196701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0"/>
            <a:ext cx="5072098" cy="380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83028"/>
            <a:ext cx="2231229" cy="297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3717" y="3857622"/>
            <a:ext cx="2250283" cy="300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929042"/>
            <a:ext cx="21967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Квест</a:t>
            </a:r>
            <a:r>
              <a:rPr lang="ru-RU" sz="2800" b="1" dirty="0" smtClean="0">
                <a:solidFill>
                  <a:srgbClr val="FF0000"/>
                </a:solidFill>
              </a:rPr>
              <a:t> игра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"</a:t>
            </a:r>
            <a:r>
              <a:rPr lang="ru-RU" sz="2800" b="1" dirty="0" smtClean="0">
                <a:solidFill>
                  <a:srgbClr val="FF0000"/>
                </a:solidFill>
              </a:rPr>
              <a:t>Всей семьёй со спортом дружим"  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дмин\Downloads\zmiATOV36ZHd0GlvzPry17342485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071546"/>
            <a:ext cx="5092492" cy="225802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1027" name="Picture 3" descr="C:\Users\админ\Downloads\gRqfxhT6e1C50xhlxlsD1734248548.jpg"/>
          <p:cNvPicPr>
            <a:picLocks noChangeAspect="1" noChangeArrowheads="1"/>
          </p:cNvPicPr>
          <p:nvPr/>
        </p:nvPicPr>
        <p:blipFill>
          <a:blip r:embed="rId3" cstate="print"/>
          <a:srcRect l="24460" r="31859"/>
          <a:stretch>
            <a:fillRect/>
          </a:stretch>
        </p:blipFill>
        <p:spPr bwMode="auto">
          <a:xfrm>
            <a:off x="642910" y="1142984"/>
            <a:ext cx="2286016" cy="2320538"/>
          </a:xfrm>
          <a:prstGeom prst="rect">
            <a:avLst/>
          </a:prstGeom>
          <a:noFill/>
        </p:spPr>
      </p:pic>
      <p:pic>
        <p:nvPicPr>
          <p:cNvPr id="1028" name="Picture 4" descr="C:\Users\админ\Downloads\JoUQp6UAQBSxb16tuaYF1734248549.jpg"/>
          <p:cNvPicPr>
            <a:picLocks noChangeAspect="1" noChangeArrowheads="1"/>
          </p:cNvPicPr>
          <p:nvPr/>
        </p:nvPicPr>
        <p:blipFill>
          <a:blip r:embed="rId4" cstate="print"/>
          <a:srcRect t="12903" b="38709"/>
          <a:stretch>
            <a:fillRect/>
          </a:stretch>
        </p:blipFill>
        <p:spPr bwMode="auto">
          <a:xfrm>
            <a:off x="6161797" y="3603580"/>
            <a:ext cx="2982203" cy="3254420"/>
          </a:xfrm>
          <a:prstGeom prst="rect">
            <a:avLst/>
          </a:prstGeom>
          <a:noFill/>
        </p:spPr>
      </p:pic>
      <p:pic>
        <p:nvPicPr>
          <p:cNvPr id="1029" name="Picture 5" descr="C:\Users\админ\Downloads\ivjY2kG10ARDZ6BdhNSC1734248549.jpg"/>
          <p:cNvPicPr>
            <a:picLocks noChangeAspect="1" noChangeArrowheads="1"/>
          </p:cNvPicPr>
          <p:nvPr/>
        </p:nvPicPr>
        <p:blipFill>
          <a:blip r:embed="rId5" cstate="print"/>
          <a:srcRect t="24445" b="33333"/>
          <a:stretch>
            <a:fillRect/>
          </a:stretch>
        </p:blipFill>
        <p:spPr bwMode="auto">
          <a:xfrm>
            <a:off x="214282" y="3643314"/>
            <a:ext cx="3143272" cy="2993149"/>
          </a:xfrm>
          <a:prstGeom prst="rect">
            <a:avLst/>
          </a:prstGeom>
          <a:noFill/>
        </p:spPr>
      </p:pic>
      <p:pic>
        <p:nvPicPr>
          <p:cNvPr id="1030" name="Picture 6" descr="C:\Users\админ\Downloads\b9fuFUJuJXq2CfuDDQw71734248549.jpg"/>
          <p:cNvPicPr>
            <a:picLocks noChangeAspect="1" noChangeArrowheads="1"/>
          </p:cNvPicPr>
          <p:nvPr/>
        </p:nvPicPr>
        <p:blipFill>
          <a:blip r:embed="rId6" cstate="print"/>
          <a:srcRect b="32232"/>
          <a:stretch>
            <a:fillRect/>
          </a:stretch>
        </p:blipFill>
        <p:spPr bwMode="auto">
          <a:xfrm>
            <a:off x="3571868" y="3357562"/>
            <a:ext cx="2163368" cy="3306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214422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0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solidFill>
                  <a:srgbClr val="FF0000"/>
                </a:solidFill>
              </a:rPr>
              <a:t>кция "Подарок солдату СВО"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25601" name="Picture 1" descr="H:\Новая папка\IMG_20240415_163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2000264" cy="3023540"/>
          </a:xfrm>
          <a:prstGeom prst="rect">
            <a:avLst/>
          </a:prstGeom>
          <a:noFill/>
        </p:spPr>
      </p:pic>
      <p:pic>
        <p:nvPicPr>
          <p:cNvPr id="25602" name="Picture 2" descr="H:\Новая папка\IMG_20240415_163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2000264" cy="2907718"/>
          </a:xfrm>
          <a:prstGeom prst="rect">
            <a:avLst/>
          </a:prstGeom>
          <a:noFill/>
        </p:spPr>
      </p:pic>
      <p:pic>
        <p:nvPicPr>
          <p:cNvPr id="25603" name="Picture 3" descr="H:\Новая папка\IMG_20240415_163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3571876"/>
            <a:ext cx="2071702" cy="3084040"/>
          </a:xfrm>
          <a:prstGeom prst="rect">
            <a:avLst/>
          </a:prstGeom>
          <a:noFill/>
        </p:spPr>
      </p:pic>
      <p:pic>
        <p:nvPicPr>
          <p:cNvPr id="25604" name="Picture 4" descr="H:\Новая папка\IMG_20240415_163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643314"/>
            <a:ext cx="1857388" cy="3103552"/>
          </a:xfrm>
          <a:prstGeom prst="rect">
            <a:avLst/>
          </a:prstGeom>
          <a:noFill/>
        </p:spPr>
      </p:pic>
      <p:pic>
        <p:nvPicPr>
          <p:cNvPr id="25605" name="Picture 5" descr="H:\Новая папка\IMG_20240415_163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571480"/>
            <a:ext cx="1878246" cy="2869392"/>
          </a:xfrm>
          <a:prstGeom prst="rect">
            <a:avLst/>
          </a:prstGeom>
          <a:noFill/>
        </p:spPr>
      </p:pic>
      <p:pic>
        <p:nvPicPr>
          <p:cNvPr id="25606" name="Picture 6" descr="H:\Новая папка\Screenshot_2024-04-15-15-49-38-45_68e74cc0265513bba3f4cf8e2c9891fe.jpg"/>
          <p:cNvPicPr>
            <a:picLocks noChangeAspect="1" noChangeArrowheads="1"/>
          </p:cNvPicPr>
          <p:nvPr/>
        </p:nvPicPr>
        <p:blipFill>
          <a:blip r:embed="rId7" cstate="print"/>
          <a:srcRect l="19907" t="27083" r="15278" b="22917"/>
          <a:stretch>
            <a:fillRect/>
          </a:stretch>
        </p:blipFill>
        <p:spPr bwMode="auto">
          <a:xfrm>
            <a:off x="5143504" y="571480"/>
            <a:ext cx="1625215" cy="2786082"/>
          </a:xfrm>
          <a:prstGeom prst="rect">
            <a:avLst/>
          </a:prstGeom>
          <a:noFill/>
        </p:spPr>
      </p:pic>
      <p:pic>
        <p:nvPicPr>
          <p:cNvPr id="23554" name="Picture 2" descr="E:\Новая папка\IMG_20240415_1638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571480"/>
            <a:ext cx="1928826" cy="2928958"/>
          </a:xfrm>
          <a:prstGeom prst="rect">
            <a:avLst/>
          </a:prstGeom>
          <a:noFill/>
        </p:spPr>
      </p:pic>
      <p:pic>
        <p:nvPicPr>
          <p:cNvPr id="23556" name="Picture 4" descr="E:\Новая папка\IMG_20240415_1638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3571876"/>
            <a:ext cx="1856330" cy="3121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934565" y="114399"/>
            <a:ext cx="72748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Консультация для родителей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«Безопасный интернет»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Users\ASUS\Desktop\Screenshot_2025-01-29-20-28-17-02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30133" b="30564"/>
          <a:stretch>
            <a:fillRect/>
          </a:stretch>
        </p:blipFill>
        <p:spPr bwMode="auto">
          <a:xfrm>
            <a:off x="179512" y="1124743"/>
            <a:ext cx="4320480" cy="3773541"/>
          </a:xfrm>
          <a:prstGeom prst="rect">
            <a:avLst/>
          </a:prstGeom>
          <a:noFill/>
        </p:spPr>
      </p:pic>
      <p:pic>
        <p:nvPicPr>
          <p:cNvPr id="38916" name="Picture 4" descr="C:\Users\ASUS\Desktop\Screenshot_2025-01-29-20-28-54-60_68e74cc0265513bba3f4cf8e2c9891fe.jpg"/>
          <p:cNvPicPr>
            <a:picLocks noChangeAspect="1" noChangeArrowheads="1"/>
          </p:cNvPicPr>
          <p:nvPr/>
        </p:nvPicPr>
        <p:blipFill>
          <a:blip r:embed="rId3" cstate="print"/>
          <a:srcRect t="30001" b="24997"/>
          <a:stretch>
            <a:fillRect/>
          </a:stretch>
        </p:blipFill>
        <p:spPr bwMode="auto">
          <a:xfrm>
            <a:off x="4644008" y="2276813"/>
            <a:ext cx="4392358" cy="4392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219045" y="217263"/>
            <a:ext cx="87059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Акция «Международный день дарения книг»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7890" name="Picture 2" descr="C:\Users\ASUS\Desktop\Screenshot_2025-01-29-20-28-47-79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25533" b="29784"/>
          <a:stretch>
            <a:fillRect/>
          </a:stretch>
        </p:blipFill>
        <p:spPr bwMode="auto">
          <a:xfrm>
            <a:off x="1763688" y="836712"/>
            <a:ext cx="5832648" cy="5791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:\Новая папка\Screenshot_2024-04-15-22-00-09-15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35294" b="39706"/>
          <a:stretch>
            <a:fillRect/>
          </a:stretch>
        </p:blipFill>
        <p:spPr bwMode="auto">
          <a:xfrm>
            <a:off x="2143108" y="3857628"/>
            <a:ext cx="5143536" cy="2857520"/>
          </a:xfrm>
          <a:prstGeom prst="rect">
            <a:avLst/>
          </a:prstGeom>
          <a:noFill/>
        </p:spPr>
      </p:pic>
      <p:pic>
        <p:nvPicPr>
          <p:cNvPr id="60419" name="Picture 3" descr="H:\Новая папка\Screenshot_2024-04-15-21-59-45-37_68e74cc0265513bba3f4cf8e2c9891fe.jpg"/>
          <p:cNvPicPr>
            <a:picLocks noChangeAspect="1" noChangeArrowheads="1"/>
          </p:cNvPicPr>
          <p:nvPr/>
        </p:nvPicPr>
        <p:blipFill>
          <a:blip r:embed="rId3" cstate="print"/>
          <a:srcRect t="26923" b="34615"/>
          <a:stretch>
            <a:fillRect/>
          </a:stretch>
        </p:blipFill>
        <p:spPr bwMode="auto">
          <a:xfrm>
            <a:off x="5000628" y="571480"/>
            <a:ext cx="3677630" cy="3143272"/>
          </a:xfrm>
          <a:prstGeom prst="rect">
            <a:avLst/>
          </a:prstGeom>
          <a:noFill/>
        </p:spPr>
      </p:pic>
      <p:pic>
        <p:nvPicPr>
          <p:cNvPr id="60420" name="Picture 4" descr="H:\Новая папка\Screenshot_2024-04-15-21-59-48-85_68e74cc0265513bba3f4cf8e2c9891fe.jpg"/>
          <p:cNvPicPr>
            <a:picLocks noChangeAspect="1" noChangeArrowheads="1"/>
          </p:cNvPicPr>
          <p:nvPr/>
        </p:nvPicPr>
        <p:blipFill>
          <a:blip r:embed="rId4" cstate="print"/>
          <a:srcRect t="29167" b="38541"/>
          <a:stretch>
            <a:fillRect/>
          </a:stretch>
        </p:blipFill>
        <p:spPr bwMode="auto">
          <a:xfrm>
            <a:off x="357158" y="714356"/>
            <a:ext cx="4280720" cy="3071834"/>
          </a:xfrm>
          <a:prstGeom prst="rect">
            <a:avLst/>
          </a:prstGeom>
          <a:noFill/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714612" y="142852"/>
            <a:ext cx="4000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кция "Открытка солдату СВО"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123728" y="73748"/>
            <a:ext cx="4824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23 февраля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5842" name="Picture 2" descr="C:\Users\ASUS\Desktop\Screenshot_2025-01-29-20-31-07-82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31099" b="43884"/>
          <a:stretch>
            <a:fillRect/>
          </a:stretch>
        </p:blipFill>
        <p:spPr bwMode="auto">
          <a:xfrm>
            <a:off x="179512" y="1052736"/>
            <a:ext cx="8807872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771800" y="217764"/>
            <a:ext cx="33123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8 марта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4818" name="Picture 2" descr="C:\Users\ASUS\Desktop\Screenshot_2025-01-29-20-32-54-86_68e74cc0265513bba3f4cf8e2c9891fe.jpg"/>
          <p:cNvPicPr>
            <a:picLocks noChangeAspect="1" noChangeArrowheads="1"/>
          </p:cNvPicPr>
          <p:nvPr/>
        </p:nvPicPr>
        <p:blipFill>
          <a:blip r:embed="rId2" cstate="print"/>
          <a:srcRect t="35405" b="34780"/>
          <a:stretch>
            <a:fillRect/>
          </a:stretch>
        </p:blipFill>
        <p:spPr bwMode="auto">
          <a:xfrm>
            <a:off x="467544" y="1052736"/>
            <a:ext cx="8424936" cy="5581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16222099</TotalTime>
  <Words>203</Words>
  <Application>Microsoft Office PowerPoint</Application>
  <PresentationFormat>Экран (4:3)</PresentationFormat>
  <Paragraphs>77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Эркер</vt:lpstr>
      <vt:lpstr>1_Эркер</vt:lpstr>
      <vt:lpstr>Социальный проект   «Крепкая семья – сильная Россия»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Смотр-конкурс «Цветочная фантазия»</vt:lpstr>
      <vt:lpstr>Конкурс рисунков «Семья глазами детей»</vt:lpstr>
      <vt:lpstr>Онлайн- фотоконкурс  «Счастливые моменты моей семьи»</vt:lpstr>
      <vt:lpstr>Слайд 20</vt:lpstr>
      <vt:lpstr>Слайд 21</vt:lpstr>
      <vt:lpstr>Итоговое мероприятие  «Мастер – класс родителей «Семейные ценности» </vt:lpstr>
      <vt:lpstr>Итоговое мероприятие  «Мастер класс по изготовлению любимых блюд </vt:lpstr>
      <vt:lpstr>Слайд 24</vt:lpstr>
      <vt:lpstr>Слайд 25</vt:lpstr>
      <vt:lpstr>Слайд 26</vt:lpstr>
      <vt:lpstr> Фотоконкурс  «Осенними вечерами не скучаю, с папою играю!»   </vt:lpstr>
      <vt:lpstr>Слайд 28</vt:lpstr>
      <vt:lpstr>Праздник для мам </vt:lpstr>
      <vt:lpstr>Фотовыставка  «Папа, мама, я – читающая семья»</vt:lpstr>
      <vt:lpstr>Литературная гостиная на тему  "Вечер чтения детских поэтов"</vt:lpstr>
      <vt:lpstr>Общесадовое родительское  собрание</vt:lpstr>
      <vt:lpstr>Благоустройство площадок и групп</vt:lpstr>
      <vt:lpstr>Слайд 34</vt:lpstr>
      <vt:lpstr>Слайд 35</vt:lpstr>
      <vt:lpstr>Квест игра  "Всей семьёй со спортом дружим" 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гульнара</dc:creator>
  <cp:lastModifiedBy>марина</cp:lastModifiedBy>
  <cp:revision>640</cp:revision>
  <dcterms:created xsi:type="dcterms:W3CDTF">2020-03-16T09:36:56Z</dcterms:created>
  <dcterms:modified xsi:type="dcterms:W3CDTF">2025-01-30T10:14:00Z</dcterms:modified>
</cp:coreProperties>
</file>