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9"/>
  </p:notesMasterIdLst>
  <p:sldIdLst>
    <p:sldId id="298" r:id="rId3"/>
    <p:sldId id="468" r:id="rId4"/>
    <p:sldId id="469" r:id="rId5"/>
    <p:sldId id="482" r:id="rId6"/>
    <p:sldId id="509" r:id="rId7"/>
    <p:sldId id="510" r:id="rId8"/>
    <p:sldId id="512" r:id="rId9"/>
    <p:sldId id="507" r:id="rId10"/>
    <p:sldId id="508" r:id="rId11"/>
    <p:sldId id="511" r:id="rId12"/>
    <p:sldId id="485" r:id="rId13"/>
    <p:sldId id="479" r:id="rId14"/>
    <p:sldId id="491" r:id="rId15"/>
    <p:sldId id="492" r:id="rId16"/>
    <p:sldId id="486" r:id="rId17"/>
    <p:sldId id="487" r:id="rId18"/>
    <p:sldId id="489" r:id="rId19"/>
    <p:sldId id="490" r:id="rId20"/>
    <p:sldId id="493" r:id="rId21"/>
    <p:sldId id="521" r:id="rId22"/>
    <p:sldId id="520" r:id="rId23"/>
    <p:sldId id="494" r:id="rId24"/>
    <p:sldId id="495" r:id="rId25"/>
    <p:sldId id="496" r:id="rId26"/>
    <p:sldId id="497" r:id="rId27"/>
    <p:sldId id="522" r:id="rId28"/>
    <p:sldId id="519" r:id="rId29"/>
    <p:sldId id="515" r:id="rId30"/>
    <p:sldId id="502" r:id="rId31"/>
    <p:sldId id="504" r:id="rId32"/>
    <p:sldId id="501" r:id="rId33"/>
    <p:sldId id="514" r:id="rId34"/>
    <p:sldId id="516" r:id="rId35"/>
    <p:sldId id="517" r:id="rId36"/>
    <p:sldId id="518" r:id="rId37"/>
    <p:sldId id="513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4943" autoAdjust="0"/>
    <p:restoredTop sz="98857" autoAdjust="0"/>
  </p:normalViewPr>
  <p:slideViewPr>
    <p:cSldViewPr>
      <p:cViewPr varScale="1">
        <p:scale>
          <a:sx n="72" d="100"/>
          <a:sy n="72" d="100"/>
        </p:scale>
        <p:origin x="-109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ECF3D8-A41A-4D63-9BFB-FECBA721A600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5479C-0443-4577-9401-E1F8B2253DB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8C24003-F692-49ED-814A-9EA3D4744BCD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BE3D1-EC53-4858-A2E7-B36B33D75BA3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C381-F3CA-428C-9563-5CD92F0BD2A9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8C24003-F692-49ED-814A-9EA3D4744BCD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BEE7255-2730-436A-B28F-58F34C108DD9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FCBD146-C2D1-4E39-B38D-29101417343F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919E7-9351-476E-85E5-2FAB44F477F5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DF629-BEB9-479E-AFDC-295244E498A1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7E31EC-63F5-4736-A465-4290A0A80088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C79C-6531-420C-B51B-FFA50CB76AE5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2693994-3066-49CA-8036-0C42B97027E6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BEE7255-2730-436A-B28F-58F34C108DD9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80A2DC7-7306-4D0C-9337-F727B8C72119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BE3D1-EC53-4858-A2E7-B36B33D75BA3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1C381-F3CA-428C-9563-5CD92F0BD2A9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FCBD146-C2D1-4E39-B38D-29101417343F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919E7-9351-476E-85E5-2FAB44F477F5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DF629-BEB9-479E-AFDC-295244E498A1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7E31EC-63F5-4736-A465-4290A0A80088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C79C-6531-420C-B51B-FFA50CB76AE5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2693994-3066-49CA-8036-0C42B97027E6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80A2DC7-7306-4D0C-9337-F727B8C72119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EE680D1-9F24-42E5-8DDE-55225D1BA6EB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EE680D1-9F24-42E5-8DDE-55225D1BA6EB}" type="datetime1">
              <a:rPr lang="ru-RU" smtClean="0"/>
              <a:pPr/>
              <a:t>30.01.2025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Relationship Id="rId9" Type="http://schemas.openxmlformats.org/officeDocument/2006/relationships/image" Target="../media/image8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3" Type="http://schemas.openxmlformats.org/officeDocument/2006/relationships/image" Target="../media/image91.jpeg"/><Relationship Id="rId7" Type="http://schemas.openxmlformats.org/officeDocument/2006/relationships/image" Target="../media/image95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7" Type="http://schemas.openxmlformats.org/officeDocument/2006/relationships/image" Target="../media/image102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jpeg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jpeg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3714752"/>
            <a:ext cx="6886596" cy="135732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Социальный </a:t>
            </a:r>
            <a:r>
              <a:rPr lang="ru-RU" dirty="0" smtClean="0">
                <a:solidFill>
                  <a:srgbClr val="FF0000"/>
                </a:solidFill>
              </a:rPr>
              <a:t>проект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«Крепкая семья – сильная Россия»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857752" y="5000636"/>
            <a:ext cx="3600448" cy="157163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Руководители проекта</a:t>
            </a:r>
          </a:p>
          <a:p>
            <a:r>
              <a:rPr lang="ru-RU" dirty="0" err="1" smtClean="0"/>
              <a:t>Живолуп</a:t>
            </a:r>
            <a:r>
              <a:rPr lang="ru-RU" dirty="0" smtClean="0"/>
              <a:t> Марина Александровна</a:t>
            </a:r>
          </a:p>
          <a:p>
            <a:r>
              <a:rPr lang="ru-RU" dirty="0" err="1" smtClean="0"/>
              <a:t>Мусинова</a:t>
            </a:r>
            <a:r>
              <a:rPr lang="ru-RU" dirty="0" smtClean="0"/>
              <a:t> </a:t>
            </a:r>
            <a:r>
              <a:rPr lang="ru-RU" dirty="0" err="1" smtClean="0"/>
              <a:t>Анапия</a:t>
            </a:r>
            <a:endParaRPr lang="ru-RU" dirty="0" smtClean="0"/>
          </a:p>
          <a:p>
            <a:r>
              <a:rPr lang="ru-RU" dirty="0" smtClean="0"/>
              <a:t>Зимина Елена Константиновна</a:t>
            </a:r>
          </a:p>
          <a:p>
            <a:r>
              <a:rPr lang="ru-RU" dirty="0" err="1" smtClean="0"/>
              <a:t>Каеркумова</a:t>
            </a:r>
            <a:r>
              <a:rPr lang="ru-RU" dirty="0" smtClean="0"/>
              <a:t> </a:t>
            </a:r>
            <a:r>
              <a:rPr lang="ru-RU" dirty="0" err="1" smtClean="0"/>
              <a:t>Лаура</a:t>
            </a:r>
            <a:r>
              <a:rPr lang="ru-RU" dirty="0" smtClean="0"/>
              <a:t> </a:t>
            </a:r>
            <a:r>
              <a:rPr lang="ru-RU" dirty="0" err="1" smtClean="0"/>
              <a:t>Карифулловна</a:t>
            </a:r>
            <a:endParaRPr lang="ru-RU" dirty="0" smtClean="0"/>
          </a:p>
          <a:p>
            <a:r>
              <a:rPr lang="ru-RU" dirty="0" smtClean="0"/>
              <a:t>Муратова Ольга Владимировна</a:t>
            </a:r>
          </a:p>
          <a:p>
            <a:r>
              <a:rPr lang="ru-RU" dirty="0" err="1" smtClean="0"/>
              <a:t>Ермамбетова</a:t>
            </a:r>
            <a:r>
              <a:rPr lang="ru-RU" dirty="0" smtClean="0"/>
              <a:t> Динара </a:t>
            </a:r>
            <a:r>
              <a:rPr lang="ru-RU" dirty="0" err="1" smtClean="0"/>
              <a:t>Укбаевна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1026" name="Picture 2" descr="C:\Users\админ\Desktop\наш бане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214290"/>
            <a:ext cx="5286444" cy="32234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Users\админ\Desktop\WYZYynfNlZdWTFssB1yQ17121714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214290"/>
            <a:ext cx="4198944" cy="3878436"/>
          </a:xfrm>
          <a:prstGeom prst="rect">
            <a:avLst/>
          </a:prstGeom>
          <a:noFill/>
        </p:spPr>
      </p:pic>
      <p:pic>
        <p:nvPicPr>
          <p:cNvPr id="50179" name="Picture 3" descr="C:\Users\админ\Desktop\ApuisW57rgs7dCdhX8j41712171447.jpg"/>
          <p:cNvPicPr>
            <a:picLocks noChangeAspect="1" noChangeArrowheads="1"/>
          </p:cNvPicPr>
          <p:nvPr/>
        </p:nvPicPr>
        <p:blipFill>
          <a:blip r:embed="rId3" cstate="print"/>
          <a:srcRect t="38462"/>
          <a:stretch>
            <a:fillRect/>
          </a:stretch>
        </p:blipFill>
        <p:spPr bwMode="auto">
          <a:xfrm>
            <a:off x="285720" y="4143380"/>
            <a:ext cx="8858280" cy="2571744"/>
          </a:xfrm>
          <a:prstGeom prst="rect">
            <a:avLst/>
          </a:prstGeom>
          <a:noFill/>
        </p:spPr>
      </p:pic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214282" y="1285860"/>
            <a:ext cx="400052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айонный этап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II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Международного детского экологического форума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Изменение климата глазами детей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2024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75780" name="Picture 4" descr="https://news-service.uralschool.ru/upload/org4399/t171233/images/big/p5TwjJAXhkNrRXgslK1v1712331658.jpg"/>
          <p:cNvPicPr>
            <a:picLocks noChangeAspect="1" noChangeArrowheads="1"/>
          </p:cNvPicPr>
          <p:nvPr/>
        </p:nvPicPr>
        <p:blipFill>
          <a:blip r:embed="rId2" cstate="print"/>
          <a:srcRect b="14846"/>
          <a:stretch>
            <a:fillRect/>
          </a:stretch>
        </p:blipFill>
        <p:spPr bwMode="auto">
          <a:xfrm>
            <a:off x="467544" y="3465677"/>
            <a:ext cx="2987824" cy="3392323"/>
          </a:xfrm>
          <a:prstGeom prst="rect">
            <a:avLst/>
          </a:prstGeom>
          <a:noFill/>
        </p:spPr>
      </p:pic>
      <p:pic>
        <p:nvPicPr>
          <p:cNvPr id="75782" name="Picture 6" descr="https://news-service.uralschool.ru/upload/org4399/t171233/images/big/eXKmr37aqQVsolq4Rjfw1712331658.jpg"/>
          <p:cNvPicPr>
            <a:picLocks noChangeAspect="1" noChangeArrowheads="1"/>
          </p:cNvPicPr>
          <p:nvPr/>
        </p:nvPicPr>
        <p:blipFill>
          <a:blip r:embed="rId3" cstate="print"/>
          <a:srcRect t="16003"/>
          <a:stretch>
            <a:fillRect/>
          </a:stretch>
        </p:blipFill>
        <p:spPr bwMode="auto">
          <a:xfrm>
            <a:off x="6372200" y="692696"/>
            <a:ext cx="2699792" cy="3023659"/>
          </a:xfrm>
          <a:prstGeom prst="rect">
            <a:avLst/>
          </a:prstGeom>
          <a:noFill/>
        </p:spPr>
      </p:pic>
      <p:pic>
        <p:nvPicPr>
          <p:cNvPr id="75784" name="Picture 8" descr="https://news-service.uralschool.ru/upload/org4399/t171233/images/big/hNUK96kzzM0LN8sRLvUr17123316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64704"/>
            <a:ext cx="3451836" cy="2592288"/>
          </a:xfrm>
          <a:prstGeom prst="rect">
            <a:avLst/>
          </a:prstGeom>
          <a:noFill/>
        </p:spPr>
      </p:pic>
      <p:pic>
        <p:nvPicPr>
          <p:cNvPr id="75786" name="Picture 10" descr="https://news-service.uralschool.ru/upload/org4399/t171233/images/big/bL6LD1lTIv8bKomfpeln17123316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41337" y="4005064"/>
            <a:ext cx="3802663" cy="285293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123728" y="188640"/>
            <a:ext cx="42455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Акция "Своих не бросаем"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https://news-service.uralschool.ru/upload/org4399/t171233/images/big/8QvK6fEUXxQYQQoII4WR1712331658.jpg"/>
          <p:cNvPicPr>
            <a:picLocks noChangeAspect="1" noChangeArrowheads="1"/>
          </p:cNvPicPr>
          <p:nvPr/>
        </p:nvPicPr>
        <p:blipFill>
          <a:blip r:embed="rId6" cstate="print"/>
          <a:srcRect t="21332" b="17518"/>
          <a:stretch>
            <a:fillRect/>
          </a:stretch>
        </p:blipFill>
        <p:spPr bwMode="auto">
          <a:xfrm>
            <a:off x="2699792" y="1844824"/>
            <a:ext cx="3797614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3" name="Picture 4" descr="https://news-service.uralschool.ru/upload/org4399/t171344/images/big/Mu9A5fWz2DiVzMMnZQx21713445604.jpg"/>
          <p:cNvPicPr>
            <a:picLocks noChangeAspect="1" noChangeArrowheads="1"/>
          </p:cNvPicPr>
          <p:nvPr/>
        </p:nvPicPr>
        <p:blipFill>
          <a:blip r:embed="rId2" cstate="print"/>
          <a:srcRect t="32583" b="10688"/>
          <a:stretch>
            <a:fillRect/>
          </a:stretch>
        </p:blipFill>
        <p:spPr bwMode="auto">
          <a:xfrm>
            <a:off x="683568" y="1124744"/>
            <a:ext cx="6090738" cy="259228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39552" y="188640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Итоговое </a:t>
            </a:r>
            <a:r>
              <a:rPr lang="ru-RU" sz="2400" b="1" dirty="0" err="1" smtClean="0">
                <a:solidFill>
                  <a:srgbClr val="FF0000"/>
                </a:solidFill>
              </a:rPr>
              <a:t>общесадовое</a:t>
            </a:r>
            <a:r>
              <a:rPr lang="ru-RU" sz="2400" b="1" dirty="0" smtClean="0">
                <a:solidFill>
                  <a:srgbClr val="FF0000"/>
                </a:solidFill>
              </a:rPr>
              <a:t> родительское собрание 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«Команда взрослых и детей»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49154" name="Picture 2" descr="https://news-service.uralschool.ru/upload/org4399/t171344/images/big/EzJO7pfp95OAjKWeY2n61713445792.jpg"/>
          <p:cNvPicPr>
            <a:picLocks noChangeAspect="1" noChangeArrowheads="1"/>
          </p:cNvPicPr>
          <p:nvPr/>
        </p:nvPicPr>
        <p:blipFill>
          <a:blip r:embed="rId3" cstate="print"/>
          <a:srcRect t="19185"/>
          <a:stretch>
            <a:fillRect/>
          </a:stretch>
        </p:blipFill>
        <p:spPr bwMode="auto">
          <a:xfrm>
            <a:off x="3563888" y="3501008"/>
            <a:ext cx="5146694" cy="31205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73730" name="Picture 2" descr="C:\Users\админ\Desktop\для газеты\IMG-20240425-WA00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5113468" cy="2304256"/>
          </a:xfrm>
          <a:prstGeom prst="rect">
            <a:avLst/>
          </a:prstGeom>
          <a:noFill/>
        </p:spPr>
      </p:pic>
      <p:pic>
        <p:nvPicPr>
          <p:cNvPr id="73731" name="Picture 3" descr="C:\Users\админ\Desktop\для газеты\IMG-20240425-WA01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68960"/>
            <a:ext cx="1763688" cy="3789040"/>
          </a:xfrm>
          <a:prstGeom prst="rect">
            <a:avLst/>
          </a:prstGeom>
          <a:noFill/>
        </p:spPr>
      </p:pic>
      <p:pic>
        <p:nvPicPr>
          <p:cNvPr id="73732" name="Picture 4" descr="C:\Users\админ\Desktop\для газеты\IMG-20240425-WA01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6042" y="3717032"/>
            <a:ext cx="4187958" cy="3140968"/>
          </a:xfrm>
          <a:prstGeom prst="rect">
            <a:avLst/>
          </a:prstGeom>
          <a:noFill/>
        </p:spPr>
      </p:pic>
      <p:pic>
        <p:nvPicPr>
          <p:cNvPr id="73733" name="Picture 5" descr="C:\Users\админ\Desktop\для газеты\IMG-20240425-WA006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688" y="3068959"/>
            <a:ext cx="1712083" cy="3799351"/>
          </a:xfrm>
          <a:prstGeom prst="rect">
            <a:avLst/>
          </a:prstGeom>
          <a:noFill/>
        </p:spPr>
      </p:pic>
      <p:pic>
        <p:nvPicPr>
          <p:cNvPr id="73734" name="Picture 6" descr="C:\Users\админ\Desktop\для газеты\IMG-20240425-WA005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7151" y="3140968"/>
            <a:ext cx="1674987" cy="3717032"/>
          </a:xfrm>
          <a:prstGeom prst="rect">
            <a:avLst/>
          </a:prstGeom>
          <a:noFill/>
        </p:spPr>
      </p:pic>
      <p:pic>
        <p:nvPicPr>
          <p:cNvPr id="73735" name="Picture 7" descr="C:\Users\админ\Desktop\для газеты\IMG2024042510243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6056" y="764704"/>
            <a:ext cx="4067944" cy="305095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2869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Экологическая акция «Посади дерево» 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74755" name="Picture 3" descr="C:\Users\админ\Desktop\для газеты\IMG202404251702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4185085"/>
            <a:ext cx="3563889" cy="2672916"/>
          </a:xfrm>
          <a:prstGeom prst="rect">
            <a:avLst/>
          </a:prstGeom>
          <a:noFill/>
        </p:spPr>
      </p:pic>
      <p:pic>
        <p:nvPicPr>
          <p:cNvPr id="74756" name="Picture 4" descr="C:\Users\админ\Desktop\для газеты\IMG202404251715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0085" y="4005064"/>
            <a:ext cx="3803915" cy="2852936"/>
          </a:xfrm>
          <a:prstGeom prst="rect">
            <a:avLst/>
          </a:prstGeom>
          <a:noFill/>
        </p:spPr>
      </p:pic>
      <p:pic>
        <p:nvPicPr>
          <p:cNvPr id="74757" name="Picture 5" descr="C:\Users\админ\Desktop\для газеты\IMG-20240425-WA0206.jpg"/>
          <p:cNvPicPr>
            <a:picLocks noChangeAspect="1" noChangeArrowheads="1"/>
          </p:cNvPicPr>
          <p:nvPr/>
        </p:nvPicPr>
        <p:blipFill>
          <a:blip r:embed="rId4" cstate="print"/>
          <a:srcRect t="6761"/>
          <a:stretch>
            <a:fillRect/>
          </a:stretch>
        </p:blipFill>
        <p:spPr bwMode="auto">
          <a:xfrm>
            <a:off x="0" y="857232"/>
            <a:ext cx="2592288" cy="3222690"/>
          </a:xfrm>
          <a:prstGeom prst="rect">
            <a:avLst/>
          </a:prstGeom>
          <a:noFill/>
        </p:spPr>
      </p:pic>
      <p:pic>
        <p:nvPicPr>
          <p:cNvPr id="74758" name="Picture 6" descr="C:\Users\админ\Desktop\для газеты\IMG-20240425-WA0211.jpg"/>
          <p:cNvPicPr>
            <a:picLocks noChangeAspect="1" noChangeArrowheads="1"/>
          </p:cNvPicPr>
          <p:nvPr/>
        </p:nvPicPr>
        <p:blipFill>
          <a:blip r:embed="rId5" cstate="print"/>
          <a:srcRect b="5086"/>
          <a:stretch>
            <a:fillRect/>
          </a:stretch>
        </p:blipFill>
        <p:spPr bwMode="auto">
          <a:xfrm>
            <a:off x="6660232" y="714356"/>
            <a:ext cx="2483768" cy="3143272"/>
          </a:xfrm>
          <a:prstGeom prst="rect">
            <a:avLst/>
          </a:prstGeom>
          <a:noFill/>
        </p:spPr>
      </p:pic>
      <p:pic>
        <p:nvPicPr>
          <p:cNvPr id="74759" name="Picture 7" descr="C:\Users\админ\Desktop\для газеты\IMG-20240425-WA02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3714752"/>
            <a:ext cx="2357436" cy="314324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57158" y="0"/>
            <a:ext cx="8572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Экологическая акция «Чистый берег»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" name="Picture 2" descr="C:\Users\админ\Desktop\для газеты\IMG-20240425-WA0207.jpg"/>
          <p:cNvPicPr>
            <a:picLocks noChangeAspect="1" noChangeArrowheads="1"/>
          </p:cNvPicPr>
          <p:nvPr/>
        </p:nvPicPr>
        <p:blipFill>
          <a:blip r:embed="rId7" cstate="print"/>
          <a:srcRect t="8696" b="10317"/>
          <a:stretch>
            <a:fillRect/>
          </a:stretch>
        </p:blipFill>
        <p:spPr bwMode="auto">
          <a:xfrm>
            <a:off x="2051720" y="1071546"/>
            <a:ext cx="4704523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9" name="Picture 2" descr="https://news-service.uralschool.ru/upload/org4399/t172867/images/big/VpVlXaFbtElsKsJiWFhw17286702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285860"/>
            <a:ext cx="5929354" cy="334295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00100" y="142852"/>
            <a:ext cx="65722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Патриотическая акция в поддержку военнослужащих СВО «Ярмарка кулинарных изделий»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1028" name="Picture 4" descr="https://news-service.uralschool.ru/upload/org4399/t172867/images/big/eOthFPMR03XQr1BKs9Rf17286702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85860"/>
            <a:ext cx="2500330" cy="3331690"/>
          </a:xfrm>
          <a:prstGeom prst="rect">
            <a:avLst/>
          </a:prstGeom>
          <a:noFill/>
        </p:spPr>
      </p:pic>
      <p:pic>
        <p:nvPicPr>
          <p:cNvPr id="1035" name="Picture 11" descr="C:\Users\админ\Desktop\YTjJdg6Lu8PsVYzhKJ7o17286702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1285860"/>
            <a:ext cx="2571736" cy="33553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1026" name="Picture 2" descr="https://news-service.uralschool.ru/upload/org4399/t173226/images/big/gboCrxxvprFogJiGEBLu1732262450.jpg"/>
          <p:cNvPicPr>
            <a:picLocks noChangeAspect="1" noChangeArrowheads="1"/>
          </p:cNvPicPr>
          <p:nvPr/>
        </p:nvPicPr>
        <p:blipFill>
          <a:blip r:embed="rId2" cstate="print"/>
          <a:srcRect l="2559" t="5116" r="2771" b="11329"/>
          <a:stretch>
            <a:fillRect/>
          </a:stretch>
        </p:blipFill>
        <p:spPr bwMode="auto">
          <a:xfrm>
            <a:off x="0" y="1571612"/>
            <a:ext cx="5825842" cy="3857652"/>
          </a:xfrm>
          <a:prstGeom prst="rect">
            <a:avLst/>
          </a:prstGeom>
          <a:noFill/>
        </p:spPr>
      </p:pic>
      <p:pic>
        <p:nvPicPr>
          <p:cNvPr id="1028" name="Picture 4" descr="https://news-service.uralschool.ru/upload/org4399/t173226/images/big/xUxBcqdXEQeyucDhhLCB17322624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571612"/>
            <a:ext cx="3000396" cy="400052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714612" y="285728"/>
            <a:ext cx="4857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Акция </a:t>
            </a:r>
            <a:r>
              <a:rPr lang="ru-RU" sz="3600" b="1" dirty="0" smtClean="0">
                <a:solidFill>
                  <a:srgbClr val="FF0000"/>
                </a:solidFill>
              </a:rPr>
              <a:t>«Добра»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5212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Смотр-конкурс «Цветочная фантазия»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17410" name="Picture 2" descr="E:\фото лето\Screenshot_2024-08-28-15-01-15-66_68e74cc0265513bba3f4cf8e2c9891fe.jpg"/>
          <p:cNvPicPr>
            <a:picLocks noChangeAspect="1" noChangeArrowheads="1"/>
          </p:cNvPicPr>
          <p:nvPr/>
        </p:nvPicPr>
        <p:blipFill>
          <a:blip r:embed="rId2" cstate="print"/>
          <a:srcRect t="20568" b="19786"/>
          <a:stretch>
            <a:fillRect/>
          </a:stretch>
        </p:blipFill>
        <p:spPr bwMode="auto">
          <a:xfrm>
            <a:off x="179512" y="764704"/>
            <a:ext cx="2879278" cy="3816424"/>
          </a:xfrm>
          <a:prstGeom prst="rect">
            <a:avLst/>
          </a:prstGeom>
          <a:noFill/>
        </p:spPr>
      </p:pic>
      <p:pic>
        <p:nvPicPr>
          <p:cNvPr id="17412" name="Picture 4" descr="E:\фото лето\Screenshot_2024-08-28-15-01-23-24_68e74cc0265513bba3f4cf8e2c9891fe.jpg"/>
          <p:cNvPicPr>
            <a:picLocks noChangeAspect="1" noChangeArrowheads="1"/>
          </p:cNvPicPr>
          <p:nvPr/>
        </p:nvPicPr>
        <p:blipFill>
          <a:blip r:embed="rId3" cstate="print"/>
          <a:srcRect t="20738" b="19811"/>
          <a:stretch>
            <a:fillRect/>
          </a:stretch>
        </p:blipFill>
        <p:spPr bwMode="auto">
          <a:xfrm>
            <a:off x="3203848" y="1772816"/>
            <a:ext cx="2888785" cy="3816424"/>
          </a:xfrm>
          <a:prstGeom prst="rect">
            <a:avLst/>
          </a:prstGeom>
          <a:noFill/>
        </p:spPr>
      </p:pic>
      <p:pic>
        <p:nvPicPr>
          <p:cNvPr id="17414" name="Picture 6" descr="E:\фото лето\Screenshot_2024-08-28-15-01-31-13_68e74cc0265513bba3f4cf8e2c9891fe.jpg"/>
          <p:cNvPicPr>
            <a:picLocks noChangeAspect="1" noChangeArrowheads="1"/>
          </p:cNvPicPr>
          <p:nvPr/>
        </p:nvPicPr>
        <p:blipFill>
          <a:blip r:embed="rId4" cstate="print"/>
          <a:srcRect t="20572" b="19715"/>
          <a:stretch>
            <a:fillRect/>
          </a:stretch>
        </p:blipFill>
        <p:spPr bwMode="auto">
          <a:xfrm>
            <a:off x="6196763" y="2996952"/>
            <a:ext cx="2821831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Autofit/>
          </a:bodyPr>
          <a:lstStyle/>
          <a:p>
            <a:r>
              <a:rPr lang="ru-RU" sz="2800" dirty="0" smtClean="0"/>
              <a:t>Конкурс рисунков «Семья глазами детей»</a:t>
            </a:r>
            <a:endParaRPr lang="ru-RU" sz="28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/>
          </a:p>
        </p:txBody>
      </p:sp>
      <p:pic>
        <p:nvPicPr>
          <p:cNvPr id="15364" name="Picture 4" descr="E:\фото лето\Screenshot_2024-08-28-21-01-23-86_99c04817c0de5652397fc8b56c3b3817.jpg"/>
          <p:cNvPicPr>
            <a:picLocks noChangeAspect="1" noChangeArrowheads="1"/>
          </p:cNvPicPr>
          <p:nvPr/>
        </p:nvPicPr>
        <p:blipFill>
          <a:blip r:embed="rId2" cstate="print"/>
          <a:srcRect t="15964" b="15561"/>
          <a:stretch>
            <a:fillRect/>
          </a:stretch>
        </p:blipFill>
        <p:spPr bwMode="auto">
          <a:xfrm>
            <a:off x="4572000" y="764704"/>
            <a:ext cx="3888432" cy="5916952"/>
          </a:xfrm>
          <a:prstGeom prst="rect">
            <a:avLst/>
          </a:prstGeom>
          <a:noFill/>
        </p:spPr>
      </p:pic>
      <p:pic>
        <p:nvPicPr>
          <p:cNvPr id="15366" name="Picture 6" descr="E:\фото лето\.trashed-1727107412-IMG20240805125249.jpg"/>
          <p:cNvPicPr>
            <a:picLocks noChangeAspect="1" noChangeArrowheads="1"/>
          </p:cNvPicPr>
          <p:nvPr/>
        </p:nvPicPr>
        <p:blipFill>
          <a:blip r:embed="rId3" cstate="print"/>
          <a:srcRect l="7843" t="2941" r="3922" b="2941"/>
          <a:stretch>
            <a:fillRect/>
          </a:stretch>
        </p:blipFill>
        <p:spPr bwMode="auto">
          <a:xfrm>
            <a:off x="611560" y="1124744"/>
            <a:ext cx="3672408" cy="52229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Autofit/>
          </a:bodyPr>
          <a:lstStyle/>
          <a:p>
            <a:pPr algn="ctr"/>
            <a:r>
              <a:rPr lang="ru-RU" sz="2800" dirty="0" err="1" smtClean="0"/>
              <a:t>Онлайн</a:t>
            </a:r>
            <a:r>
              <a:rPr lang="ru-RU" sz="2800" dirty="0" smtClean="0"/>
              <a:t>- </a:t>
            </a:r>
            <a:r>
              <a:rPr lang="ru-RU" sz="2800" dirty="0" smtClean="0"/>
              <a:t>фотоконкурс </a:t>
            </a:r>
            <a:br>
              <a:rPr lang="ru-RU" sz="2800" dirty="0" smtClean="0"/>
            </a:br>
            <a:r>
              <a:rPr lang="ru-RU" sz="2800" dirty="0" smtClean="0"/>
              <a:t>«Счастливые моменты моей семьи»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19</a:t>
            </a:fld>
            <a:endParaRPr lang="ru-RU"/>
          </a:p>
        </p:txBody>
      </p:sp>
      <p:pic>
        <p:nvPicPr>
          <p:cNvPr id="5" name="Picture 2" descr="E:\фото лето\Screenshot_2024-08-28-21-01-44-40_99c04817c0de5652397fc8b56c3b3817.jpg"/>
          <p:cNvPicPr>
            <a:picLocks noChangeAspect="1" noChangeArrowheads="1"/>
          </p:cNvPicPr>
          <p:nvPr/>
        </p:nvPicPr>
        <p:blipFill>
          <a:blip r:embed="rId2" cstate="print"/>
          <a:srcRect t="34747" b="33286"/>
          <a:stretch>
            <a:fillRect/>
          </a:stretch>
        </p:blipFill>
        <p:spPr bwMode="auto">
          <a:xfrm>
            <a:off x="683568" y="1196752"/>
            <a:ext cx="8064896" cy="5427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Уголки</a:t>
            </a:r>
            <a:r>
              <a:rPr lang="ru-RU" sz="2400" b="1" dirty="0" smtClean="0">
                <a:solidFill>
                  <a:srgbClr val="FF0000"/>
                </a:solidFill>
              </a:rPr>
              <a:t>,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посвященные семейным </a:t>
            </a:r>
            <a:r>
              <a:rPr lang="ru-RU" sz="2400" b="1" dirty="0" smtClean="0">
                <a:solidFill>
                  <a:srgbClr val="FF0000"/>
                </a:solidFill>
              </a:rPr>
              <a:t>ценностям и   </a:t>
            </a:r>
            <a:r>
              <a:rPr lang="ru-RU" sz="2400" b="1" dirty="0" smtClean="0">
                <a:solidFill>
                  <a:srgbClr val="FF0000"/>
                </a:solidFill>
              </a:rPr>
              <a:t>традициям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54274" name="Picture 2" descr="https://news-service.uralschool.ru/upload/org4399/t171016/images/big/O3F1SVY7vBqpggkq8RWq1710165323.jpg"/>
          <p:cNvPicPr>
            <a:picLocks noChangeAspect="1" noChangeArrowheads="1"/>
          </p:cNvPicPr>
          <p:nvPr/>
        </p:nvPicPr>
        <p:blipFill>
          <a:blip r:embed="rId2" cstate="print"/>
          <a:srcRect t="21875" b="25000"/>
          <a:stretch>
            <a:fillRect/>
          </a:stretch>
        </p:blipFill>
        <p:spPr bwMode="auto">
          <a:xfrm>
            <a:off x="4716017" y="3359464"/>
            <a:ext cx="3499322" cy="3306523"/>
          </a:xfrm>
          <a:prstGeom prst="rect">
            <a:avLst/>
          </a:prstGeom>
          <a:noFill/>
        </p:spPr>
      </p:pic>
      <p:pic>
        <p:nvPicPr>
          <p:cNvPr id="54276" name="Picture 4" descr="https://news-service.uralschool.ru/upload/org4399/t171016/images/big/JEUDy2Oj1T37M0xnlhVJ1710165324.jpg"/>
          <p:cNvPicPr>
            <a:picLocks noChangeAspect="1" noChangeArrowheads="1"/>
          </p:cNvPicPr>
          <p:nvPr/>
        </p:nvPicPr>
        <p:blipFill>
          <a:blip r:embed="rId3" cstate="print"/>
          <a:srcRect l="5793" t="5797" b="20290"/>
          <a:stretch>
            <a:fillRect/>
          </a:stretch>
        </p:blipFill>
        <p:spPr bwMode="auto">
          <a:xfrm>
            <a:off x="539552" y="3298070"/>
            <a:ext cx="3246630" cy="3394221"/>
          </a:xfrm>
          <a:prstGeom prst="rect">
            <a:avLst/>
          </a:prstGeom>
          <a:noFill/>
        </p:spPr>
      </p:pic>
      <p:pic>
        <p:nvPicPr>
          <p:cNvPr id="54278" name="Picture 6" descr="https://news-service.uralschool.ru/upload/org4399/t171016/images/big/ygXhgPpJangOUtUpvt2Z17101653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1000108"/>
            <a:ext cx="5833559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дмин\Desktop\ePjlMHJFWGkASypoNUMT1694936978.jpg"/>
          <p:cNvPicPr>
            <a:picLocks noChangeAspect="1" noChangeArrowheads="1"/>
          </p:cNvPicPr>
          <p:nvPr/>
        </p:nvPicPr>
        <p:blipFill>
          <a:blip r:embed="rId2" cstate="print"/>
          <a:srcRect l="5445" t="28792" r="3589" b="6683"/>
          <a:stretch>
            <a:fillRect/>
          </a:stretch>
        </p:blipFill>
        <p:spPr bwMode="auto">
          <a:xfrm>
            <a:off x="3779912" y="1340768"/>
            <a:ext cx="5143544" cy="266429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357290" y="332656"/>
            <a:ext cx="67151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</a:rPr>
              <a:t>Конкурс чтецов 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</a:rPr>
              <a:t>«Стихи поэтов нашего края» </a:t>
            </a:r>
            <a:endParaRPr lang="ru-RU" sz="2000" dirty="0" smtClean="0">
              <a:solidFill>
                <a:srgbClr val="FF0000"/>
              </a:solidFill>
            </a:endParaRPr>
          </a:p>
        </p:txBody>
      </p:sp>
      <p:pic>
        <p:nvPicPr>
          <p:cNvPr id="9" name="Picture 5" descr="H:\Новая папка\.trashed-1715779995-Screenshot_2024-04-15-15-58-35-82_68e74cc0265513bba3f4cf8e2c9891fe.jpg"/>
          <p:cNvPicPr>
            <a:picLocks noChangeAspect="1" noChangeArrowheads="1"/>
          </p:cNvPicPr>
          <p:nvPr/>
        </p:nvPicPr>
        <p:blipFill>
          <a:blip r:embed="rId3" cstate="print"/>
          <a:srcRect l="3703" t="30208" r="3703" b="43750"/>
          <a:stretch>
            <a:fillRect/>
          </a:stretch>
        </p:blipFill>
        <p:spPr bwMode="auto">
          <a:xfrm>
            <a:off x="251520" y="1628800"/>
            <a:ext cx="3433584" cy="2145990"/>
          </a:xfrm>
          <a:prstGeom prst="rect">
            <a:avLst/>
          </a:prstGeom>
          <a:noFill/>
        </p:spPr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/>
          <a:srcRect l="16537" t="23347" b="11801"/>
          <a:stretch>
            <a:fillRect/>
          </a:stretch>
        </p:blipFill>
        <p:spPr bwMode="auto">
          <a:xfrm>
            <a:off x="4860032" y="4437112"/>
            <a:ext cx="411876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17415" t="21644"/>
          <a:stretch>
            <a:fillRect/>
          </a:stretch>
        </p:blipFill>
        <p:spPr bwMode="auto">
          <a:xfrm>
            <a:off x="323528" y="4149080"/>
            <a:ext cx="4401972" cy="2349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Новая папка\Screenshot_2024-04-17-05-46-26-81_68e74cc0265513bba3f4cf8e2c9891fe.jpg"/>
          <p:cNvPicPr>
            <a:picLocks noChangeAspect="1" noChangeArrowheads="1"/>
          </p:cNvPicPr>
          <p:nvPr/>
        </p:nvPicPr>
        <p:blipFill>
          <a:blip r:embed="rId2" cstate="print"/>
          <a:srcRect l="15199" t="21895" r="20203" b="56368"/>
          <a:stretch>
            <a:fillRect/>
          </a:stretch>
        </p:blipFill>
        <p:spPr bwMode="auto">
          <a:xfrm>
            <a:off x="5364088" y="4293096"/>
            <a:ext cx="3528392" cy="2369176"/>
          </a:xfrm>
          <a:prstGeom prst="rect">
            <a:avLst/>
          </a:prstGeom>
          <a:noFill/>
        </p:spPr>
      </p:pic>
      <p:pic>
        <p:nvPicPr>
          <p:cNvPr id="1032" name="Picture 8" descr="E:\Новая папка\Screenshot_2024-04-17-05-46-46-37_68e74cc0265513bba3f4cf8e2c9891fe.jpg"/>
          <p:cNvPicPr>
            <a:picLocks noChangeAspect="1" noChangeArrowheads="1"/>
          </p:cNvPicPr>
          <p:nvPr/>
        </p:nvPicPr>
        <p:blipFill>
          <a:blip r:embed="rId3" cstate="print"/>
          <a:srcRect l="16470" t="18900" r="15457" b="55530"/>
          <a:stretch>
            <a:fillRect/>
          </a:stretch>
        </p:blipFill>
        <p:spPr bwMode="auto">
          <a:xfrm>
            <a:off x="5652120" y="1616300"/>
            <a:ext cx="3240360" cy="2704796"/>
          </a:xfrm>
          <a:prstGeom prst="rect">
            <a:avLst/>
          </a:prstGeom>
          <a:noFill/>
        </p:spPr>
      </p:pic>
      <p:pic>
        <p:nvPicPr>
          <p:cNvPr id="1036" name="Picture 12" descr="E:\Новая папка\Screenshot_2024-04-17-05-43-30-12_68e74cc0265513bba3f4cf8e2c9891fe.jpg"/>
          <p:cNvPicPr>
            <a:picLocks noChangeAspect="1" noChangeArrowheads="1"/>
          </p:cNvPicPr>
          <p:nvPr/>
        </p:nvPicPr>
        <p:blipFill>
          <a:blip r:embed="rId4" cstate="print"/>
          <a:srcRect t="19907" b="57343"/>
          <a:stretch>
            <a:fillRect/>
          </a:stretch>
        </p:blipFill>
        <p:spPr bwMode="auto">
          <a:xfrm>
            <a:off x="179512" y="4653135"/>
            <a:ext cx="3816424" cy="2204865"/>
          </a:xfrm>
          <a:prstGeom prst="rect">
            <a:avLst/>
          </a:prstGeom>
          <a:noFill/>
        </p:spPr>
      </p:pic>
      <p:pic>
        <p:nvPicPr>
          <p:cNvPr id="1038" name="Picture 14" descr="E:\Новая папка\Screenshot_2024-04-17-05-44-09-04_68e74cc0265513bba3f4cf8e2c9891fe.jpg"/>
          <p:cNvPicPr>
            <a:picLocks noChangeAspect="1" noChangeArrowheads="1"/>
          </p:cNvPicPr>
          <p:nvPr/>
        </p:nvPicPr>
        <p:blipFill>
          <a:blip r:embed="rId5" cstate="print"/>
          <a:srcRect l="34007" t="18835" r="34601" b="56444"/>
          <a:stretch>
            <a:fillRect/>
          </a:stretch>
        </p:blipFill>
        <p:spPr bwMode="auto">
          <a:xfrm>
            <a:off x="3347864" y="2420888"/>
            <a:ext cx="1944215" cy="340237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51520" y="0"/>
            <a:ext cx="52565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11 региональный фестивале проектов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«Мой край родной – Поволжье»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12" name="Picture 2" descr="E:\Новая папка\Screenshot_2024-04-17-05-45-19-93_68e74cc0265513bba3f4cf8e2c9891fe.jpg"/>
          <p:cNvPicPr>
            <a:picLocks noChangeAspect="1" noChangeArrowheads="1"/>
          </p:cNvPicPr>
          <p:nvPr/>
        </p:nvPicPr>
        <p:blipFill>
          <a:blip r:embed="rId6" cstate="print"/>
          <a:srcRect t="18546" b="57201"/>
          <a:stretch>
            <a:fillRect/>
          </a:stretch>
        </p:blipFill>
        <p:spPr bwMode="auto">
          <a:xfrm>
            <a:off x="5648559" y="0"/>
            <a:ext cx="3495441" cy="1883893"/>
          </a:xfrm>
          <a:prstGeom prst="rect">
            <a:avLst/>
          </a:prstGeom>
          <a:noFill/>
        </p:spPr>
      </p:pic>
      <p:pic>
        <p:nvPicPr>
          <p:cNvPr id="13" name="Picture 4" descr="E:\Новая папка\Screenshot_2024-04-17-05-46-13-31_68e74cc0265513bba3f4cf8e2c9891fe.jpg"/>
          <p:cNvPicPr>
            <a:picLocks noChangeAspect="1" noChangeArrowheads="1"/>
          </p:cNvPicPr>
          <p:nvPr/>
        </p:nvPicPr>
        <p:blipFill>
          <a:blip r:embed="rId7" cstate="print"/>
          <a:srcRect t="18616" b="56951"/>
          <a:stretch>
            <a:fillRect/>
          </a:stretch>
        </p:blipFill>
        <p:spPr bwMode="auto">
          <a:xfrm>
            <a:off x="2051720" y="836712"/>
            <a:ext cx="3713410" cy="2016224"/>
          </a:xfrm>
          <a:prstGeom prst="rect">
            <a:avLst/>
          </a:prstGeom>
          <a:noFill/>
        </p:spPr>
      </p:pic>
      <p:pic>
        <p:nvPicPr>
          <p:cNvPr id="14" name="Picture 10" descr="E:\Новая папка\Screenshot_2024-04-17-05-44-46-48_68e74cc0265513bba3f4cf8e2c9891fe.jpg"/>
          <p:cNvPicPr>
            <a:picLocks noChangeAspect="1" noChangeArrowheads="1"/>
          </p:cNvPicPr>
          <p:nvPr/>
        </p:nvPicPr>
        <p:blipFill>
          <a:blip r:embed="rId8" cstate="print"/>
          <a:srcRect l="34215" t="18476" r="34992" b="55935"/>
          <a:stretch>
            <a:fillRect/>
          </a:stretch>
        </p:blipFill>
        <p:spPr bwMode="auto">
          <a:xfrm>
            <a:off x="539552" y="980728"/>
            <a:ext cx="1944216" cy="35902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Итоговое мероприятие 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«Мастер – класс родителей «Семейные ценности» 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59394" name="Picture 2" descr="F:\проект традиции\IMG-20240918-WA0040.jpg"/>
          <p:cNvPicPr>
            <a:picLocks noChangeAspect="1" noChangeArrowheads="1"/>
          </p:cNvPicPr>
          <p:nvPr/>
        </p:nvPicPr>
        <p:blipFill>
          <a:blip r:embed="rId2" cstate="print"/>
          <a:srcRect t="11080" r="5767" b="15794"/>
          <a:stretch>
            <a:fillRect/>
          </a:stretch>
        </p:blipFill>
        <p:spPr bwMode="auto">
          <a:xfrm>
            <a:off x="2643174" y="785794"/>
            <a:ext cx="2357454" cy="2428892"/>
          </a:xfrm>
          <a:prstGeom prst="rect">
            <a:avLst/>
          </a:prstGeom>
          <a:noFill/>
        </p:spPr>
      </p:pic>
      <p:pic>
        <p:nvPicPr>
          <p:cNvPr id="59396" name="Picture 4" descr="F:\проект традиции\IMG-20240918-WA0042.jpg"/>
          <p:cNvPicPr>
            <a:picLocks noChangeAspect="1" noChangeArrowheads="1"/>
          </p:cNvPicPr>
          <p:nvPr/>
        </p:nvPicPr>
        <p:blipFill>
          <a:blip r:embed="rId3" cstate="print"/>
          <a:srcRect t="15058" r="9951" b="11534"/>
          <a:stretch>
            <a:fillRect/>
          </a:stretch>
        </p:blipFill>
        <p:spPr bwMode="auto">
          <a:xfrm>
            <a:off x="214282" y="785794"/>
            <a:ext cx="2259944" cy="2448272"/>
          </a:xfrm>
          <a:prstGeom prst="rect">
            <a:avLst/>
          </a:prstGeom>
          <a:noFill/>
        </p:spPr>
      </p:pic>
      <p:pic>
        <p:nvPicPr>
          <p:cNvPr id="59402" name="Picture 10" descr="F:\проект традиции\IMG-20240918-WA0046.jpg"/>
          <p:cNvPicPr>
            <a:picLocks noChangeAspect="1" noChangeArrowheads="1"/>
          </p:cNvPicPr>
          <p:nvPr/>
        </p:nvPicPr>
        <p:blipFill>
          <a:blip r:embed="rId4" cstate="print"/>
          <a:srcRect l="27374" t="20599" r="22440" b="7304"/>
          <a:stretch>
            <a:fillRect/>
          </a:stretch>
        </p:blipFill>
        <p:spPr bwMode="auto">
          <a:xfrm>
            <a:off x="7572396" y="571480"/>
            <a:ext cx="1395583" cy="2664296"/>
          </a:xfrm>
          <a:prstGeom prst="rect">
            <a:avLst/>
          </a:prstGeom>
          <a:noFill/>
        </p:spPr>
      </p:pic>
      <p:pic>
        <p:nvPicPr>
          <p:cNvPr id="10" name="Picture 10" descr="F:\проект традиции\IMG-20240918-WA0044.jpg"/>
          <p:cNvPicPr>
            <a:picLocks noChangeAspect="1" noChangeArrowheads="1"/>
          </p:cNvPicPr>
          <p:nvPr/>
        </p:nvPicPr>
        <p:blipFill>
          <a:blip r:embed="rId5" cstate="print"/>
          <a:srcRect t="9275" r="10641" b="21164"/>
          <a:stretch>
            <a:fillRect/>
          </a:stretch>
        </p:blipFill>
        <p:spPr bwMode="auto">
          <a:xfrm>
            <a:off x="5143504" y="785794"/>
            <a:ext cx="2297055" cy="2376264"/>
          </a:xfrm>
          <a:prstGeom prst="rect">
            <a:avLst/>
          </a:prstGeom>
          <a:noFill/>
        </p:spPr>
      </p:pic>
      <p:pic>
        <p:nvPicPr>
          <p:cNvPr id="11" name="Picture 2" descr="F:\проект традиции\IMG-20240918-WA0031.jpg"/>
          <p:cNvPicPr>
            <a:picLocks noChangeAspect="1" noChangeArrowheads="1"/>
          </p:cNvPicPr>
          <p:nvPr/>
        </p:nvPicPr>
        <p:blipFill>
          <a:blip r:embed="rId6" cstate="print"/>
          <a:srcRect t="16311" b="11456"/>
          <a:stretch>
            <a:fillRect/>
          </a:stretch>
        </p:blipFill>
        <p:spPr bwMode="auto">
          <a:xfrm>
            <a:off x="2643174" y="3286124"/>
            <a:ext cx="6215074" cy="3378227"/>
          </a:xfrm>
          <a:prstGeom prst="rect">
            <a:avLst/>
          </a:prstGeom>
          <a:noFill/>
        </p:spPr>
      </p:pic>
      <p:pic>
        <p:nvPicPr>
          <p:cNvPr id="12" name="Picture 14" descr="F:\проект традиции\IMG-20240918-WA0035.jpg"/>
          <p:cNvPicPr>
            <a:picLocks noChangeAspect="1" noChangeArrowheads="1"/>
          </p:cNvPicPr>
          <p:nvPr/>
        </p:nvPicPr>
        <p:blipFill>
          <a:blip r:embed="rId7" cstate="print"/>
          <a:srcRect l="11524" t="10839" r="22215" b="17620"/>
          <a:stretch>
            <a:fillRect/>
          </a:stretch>
        </p:blipFill>
        <p:spPr bwMode="auto">
          <a:xfrm>
            <a:off x="285720" y="3429000"/>
            <a:ext cx="2123728" cy="2996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ea typeface="+mn-ea"/>
                <a:cs typeface="+mn-cs"/>
              </a:rPr>
              <a:t>Итоговое мероприятие </a:t>
            </a:r>
            <a:br>
              <a:rPr lang="ru-RU" sz="2000" b="1" dirty="0" smtClean="0">
                <a:solidFill>
                  <a:srgbClr val="FF0000"/>
                </a:solidFill>
                <a:ea typeface="+mn-ea"/>
                <a:cs typeface="+mn-cs"/>
              </a:rPr>
            </a:br>
            <a:r>
              <a:rPr lang="ru-RU" sz="2000" b="1" dirty="0" smtClean="0">
                <a:solidFill>
                  <a:srgbClr val="FF0000"/>
                </a:solidFill>
                <a:ea typeface="+mn-ea"/>
                <a:cs typeface="+mn-cs"/>
              </a:rPr>
              <a:t>«</a:t>
            </a:r>
            <a:r>
              <a:rPr lang="ru-RU" sz="2000" b="1" dirty="0" smtClean="0">
                <a:solidFill>
                  <a:srgbClr val="FF0000"/>
                </a:solidFill>
              </a:rPr>
              <a:t>Мастер класс по </a:t>
            </a:r>
            <a:r>
              <a:rPr lang="ru-RU" sz="2000" b="1" dirty="0" smtClean="0">
                <a:solidFill>
                  <a:srgbClr val="FF0000"/>
                </a:solidFill>
              </a:rPr>
              <a:t>изготовлению любимых блюд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1026" name="Picture 2" descr="F:\проект горчица\IMG-20240925-WA01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3687082"/>
            <a:ext cx="1783642" cy="3170918"/>
          </a:xfrm>
          <a:prstGeom prst="rect">
            <a:avLst/>
          </a:prstGeom>
          <a:noFill/>
        </p:spPr>
      </p:pic>
      <p:pic>
        <p:nvPicPr>
          <p:cNvPr id="1027" name="Picture 3" descr="F:\проект горчица\IMG-20240925-WA01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657644"/>
            <a:ext cx="1800200" cy="3200356"/>
          </a:xfrm>
          <a:prstGeom prst="rect">
            <a:avLst/>
          </a:prstGeom>
          <a:noFill/>
        </p:spPr>
      </p:pic>
      <p:pic>
        <p:nvPicPr>
          <p:cNvPr id="1028" name="Picture 4" descr="F:\проект горчица\IMG-20240925-WA01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3717032"/>
            <a:ext cx="1963105" cy="3140968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13901" t="39128" r="19684" b="21743"/>
          <a:stretch>
            <a:fillRect/>
          </a:stretch>
        </p:blipFill>
        <p:spPr bwMode="auto">
          <a:xfrm>
            <a:off x="1331640" y="908720"/>
            <a:ext cx="4680520" cy="2068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 descr="C:\Users\ASUS\Pictures\IMG-20240925-WA0105.jpg"/>
          <p:cNvPicPr>
            <a:picLocks noChangeAspect="1" noChangeArrowheads="1"/>
          </p:cNvPicPr>
          <p:nvPr/>
        </p:nvPicPr>
        <p:blipFill>
          <a:blip r:embed="rId6" cstate="print"/>
          <a:srcRect l="5951" r="7124"/>
          <a:stretch>
            <a:fillRect/>
          </a:stretch>
        </p:blipFill>
        <p:spPr bwMode="auto">
          <a:xfrm>
            <a:off x="5940152" y="1628800"/>
            <a:ext cx="3203848" cy="2073242"/>
          </a:xfrm>
          <a:prstGeom prst="rect">
            <a:avLst/>
          </a:prstGeom>
          <a:noFill/>
        </p:spPr>
      </p:pic>
      <p:pic>
        <p:nvPicPr>
          <p:cNvPr id="1032" name="Picture 8" descr="C:\Users\ASUS\Pictures\IMG-20240925-WA010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35696" y="3785658"/>
            <a:ext cx="1728192" cy="3072342"/>
          </a:xfrm>
          <a:prstGeom prst="rect">
            <a:avLst/>
          </a:prstGeom>
          <a:noFill/>
        </p:spPr>
      </p:pic>
      <p:pic>
        <p:nvPicPr>
          <p:cNvPr id="1034" name="Picture 10" descr="C:\Users\ASUS\Pictures\IMG-20240925-WA010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722555"/>
            <a:ext cx="1763688" cy="3135445"/>
          </a:xfrm>
          <a:prstGeom prst="rect">
            <a:avLst/>
          </a:prstGeom>
          <a:noFill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 cstate="print"/>
          <a:srcRect l="5362" t="31727" r="12905"/>
          <a:stretch>
            <a:fillRect/>
          </a:stretch>
        </p:blipFill>
        <p:spPr bwMode="auto">
          <a:xfrm>
            <a:off x="0" y="2420888"/>
            <a:ext cx="3168352" cy="1984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ASUS\Pictures\IMG-20240925-WA0093.jpg"/>
          <p:cNvPicPr>
            <a:picLocks noChangeAspect="1" noChangeArrowheads="1"/>
          </p:cNvPicPr>
          <p:nvPr/>
        </p:nvPicPr>
        <p:blipFill>
          <a:blip r:embed="rId2" cstate="print"/>
          <a:srcRect t="22857" b="5714"/>
          <a:stretch>
            <a:fillRect/>
          </a:stretch>
        </p:blipFill>
        <p:spPr bwMode="auto">
          <a:xfrm>
            <a:off x="4788024" y="5057800"/>
            <a:ext cx="4480498" cy="1800200"/>
          </a:xfrm>
          <a:prstGeom prst="rect">
            <a:avLst/>
          </a:prstGeom>
          <a:noFill/>
        </p:spPr>
      </p:pic>
      <p:pic>
        <p:nvPicPr>
          <p:cNvPr id="43012" name="Picture 4" descr="C:\Users\ASUS\Pictures\IMG-20240925-WA0089.jpg"/>
          <p:cNvPicPr>
            <a:picLocks noChangeAspect="1" noChangeArrowheads="1"/>
          </p:cNvPicPr>
          <p:nvPr/>
        </p:nvPicPr>
        <p:blipFill>
          <a:blip r:embed="rId3" cstate="print"/>
          <a:srcRect t="30483"/>
          <a:stretch>
            <a:fillRect/>
          </a:stretch>
        </p:blipFill>
        <p:spPr bwMode="auto">
          <a:xfrm>
            <a:off x="0" y="5013176"/>
            <a:ext cx="4717849" cy="1844824"/>
          </a:xfrm>
          <a:prstGeom prst="rect">
            <a:avLst/>
          </a:prstGeom>
          <a:noFill/>
        </p:spPr>
      </p:pic>
      <p:pic>
        <p:nvPicPr>
          <p:cNvPr id="43014" name="Picture 6" descr="C:\Users\ASUS\Pictures\IMG-20240925-WA0095.jpg"/>
          <p:cNvPicPr>
            <a:picLocks noChangeAspect="1" noChangeArrowheads="1"/>
          </p:cNvPicPr>
          <p:nvPr/>
        </p:nvPicPr>
        <p:blipFill>
          <a:blip r:embed="rId4" cstate="print"/>
          <a:srcRect t="31937"/>
          <a:stretch>
            <a:fillRect/>
          </a:stretch>
        </p:blipFill>
        <p:spPr bwMode="auto">
          <a:xfrm>
            <a:off x="4203348" y="3140968"/>
            <a:ext cx="5087484" cy="1947764"/>
          </a:xfrm>
          <a:prstGeom prst="rect">
            <a:avLst/>
          </a:prstGeom>
          <a:noFill/>
        </p:spPr>
      </p:pic>
      <p:pic>
        <p:nvPicPr>
          <p:cNvPr id="43016" name="Picture 8" descr="C:\Users\ASUS\Pictures\IMG-20240925-WA0071.jpg"/>
          <p:cNvPicPr>
            <a:picLocks noChangeAspect="1" noChangeArrowheads="1"/>
          </p:cNvPicPr>
          <p:nvPr/>
        </p:nvPicPr>
        <p:blipFill>
          <a:blip r:embed="rId5" cstate="print"/>
          <a:srcRect t="23949" r="22167" b="-1116"/>
          <a:stretch>
            <a:fillRect/>
          </a:stretch>
        </p:blipFill>
        <p:spPr bwMode="auto">
          <a:xfrm>
            <a:off x="0" y="2848373"/>
            <a:ext cx="4139952" cy="2308819"/>
          </a:xfrm>
          <a:prstGeom prst="rect">
            <a:avLst/>
          </a:prstGeom>
          <a:noFill/>
        </p:spPr>
      </p:pic>
      <p:pic>
        <p:nvPicPr>
          <p:cNvPr id="43018" name="Picture 10" descr="C:\Users\ASUS\Pictures\IMG-20240925-WA0048.jpg"/>
          <p:cNvPicPr>
            <a:picLocks noChangeAspect="1" noChangeArrowheads="1"/>
          </p:cNvPicPr>
          <p:nvPr/>
        </p:nvPicPr>
        <p:blipFill>
          <a:blip r:embed="rId6" cstate="print"/>
          <a:srcRect l="6188" t="11770" r="2542"/>
          <a:stretch>
            <a:fillRect/>
          </a:stretch>
        </p:blipFill>
        <p:spPr bwMode="auto">
          <a:xfrm>
            <a:off x="3357555" y="0"/>
            <a:ext cx="4214842" cy="3275094"/>
          </a:xfrm>
          <a:prstGeom prst="rect">
            <a:avLst/>
          </a:prstGeom>
          <a:noFill/>
        </p:spPr>
      </p:pic>
      <p:pic>
        <p:nvPicPr>
          <p:cNvPr id="43020" name="Picture 12" descr="C:\Users\ASUS\Pictures\IMG-20240925-WA0078.jpg"/>
          <p:cNvPicPr>
            <a:picLocks noChangeAspect="1" noChangeArrowheads="1"/>
          </p:cNvPicPr>
          <p:nvPr/>
        </p:nvPicPr>
        <p:blipFill>
          <a:blip r:embed="rId7" cstate="print"/>
          <a:srcRect l="6596" t="4947" r="16451" b="32391"/>
          <a:stretch>
            <a:fillRect/>
          </a:stretch>
        </p:blipFill>
        <p:spPr bwMode="auto">
          <a:xfrm>
            <a:off x="785786" y="142852"/>
            <a:ext cx="2357454" cy="25595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6323" name="Picture 3" descr="C:\Users\админ\Desktop\грамоты\24-25\001 (4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587" t="3359" r="4761"/>
          <a:stretch>
            <a:fillRect/>
          </a:stretch>
        </p:blipFill>
        <p:spPr bwMode="auto">
          <a:xfrm>
            <a:off x="4572000" y="-10921"/>
            <a:ext cx="4572000" cy="6868921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56322" name="Picture 2" descr="C:\Users\админ\Desktop\грамоты\24-25\001 (3).jpg"/>
          <p:cNvPicPr>
            <a:picLocks noChangeAspect="1" noChangeArrowheads="1"/>
          </p:cNvPicPr>
          <p:nvPr/>
        </p:nvPicPr>
        <p:blipFill>
          <a:blip r:embed="rId3" cstate="print"/>
          <a:srcRect t="3125" r="4839"/>
          <a:stretch>
            <a:fillRect/>
          </a:stretch>
        </p:blipFill>
        <p:spPr bwMode="auto">
          <a:xfrm>
            <a:off x="0" y="-10922"/>
            <a:ext cx="4643438" cy="68689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дмин\Desktop\umDkZDKD0ENVo8iCLvry1699623900.jpg"/>
          <p:cNvPicPr>
            <a:picLocks noChangeAspect="1" noChangeArrowheads="1"/>
          </p:cNvPicPr>
          <p:nvPr/>
        </p:nvPicPr>
        <p:blipFill>
          <a:blip r:embed="rId2" cstate="print"/>
          <a:srcRect t="16667" r="4898" b="10416"/>
          <a:stretch>
            <a:fillRect/>
          </a:stretch>
        </p:blipFill>
        <p:spPr bwMode="auto">
          <a:xfrm>
            <a:off x="285720" y="4199862"/>
            <a:ext cx="2500329" cy="2515262"/>
          </a:xfrm>
          <a:prstGeom prst="rect">
            <a:avLst/>
          </a:prstGeom>
          <a:noFill/>
        </p:spPr>
      </p:pic>
      <p:pic>
        <p:nvPicPr>
          <p:cNvPr id="1028" name="Picture 4" descr="C:\Users\админ\Desktop\nXgFzKE0izMDW9CG5jom1699623899.jpg"/>
          <p:cNvPicPr>
            <a:picLocks noChangeAspect="1" noChangeArrowheads="1"/>
          </p:cNvPicPr>
          <p:nvPr/>
        </p:nvPicPr>
        <p:blipFill>
          <a:blip r:embed="rId3" cstate="print"/>
          <a:srcRect t="3125" r="15067"/>
          <a:stretch>
            <a:fillRect/>
          </a:stretch>
        </p:blipFill>
        <p:spPr bwMode="auto">
          <a:xfrm>
            <a:off x="357158" y="1214422"/>
            <a:ext cx="2143140" cy="2795752"/>
          </a:xfrm>
          <a:prstGeom prst="rect">
            <a:avLst/>
          </a:prstGeom>
          <a:noFill/>
        </p:spPr>
      </p:pic>
      <p:pic>
        <p:nvPicPr>
          <p:cNvPr id="1030" name="Picture 6" descr="C:\Users\админ\Desktop\b5R2AlRq1lVOL4qEig1C1699623900.jpg"/>
          <p:cNvPicPr>
            <a:picLocks noChangeAspect="1" noChangeArrowheads="1"/>
          </p:cNvPicPr>
          <p:nvPr/>
        </p:nvPicPr>
        <p:blipFill>
          <a:blip r:embed="rId4" cstate="print"/>
          <a:srcRect l="3379" t="8333" r="7060" b="18750"/>
          <a:stretch>
            <a:fillRect/>
          </a:stretch>
        </p:blipFill>
        <p:spPr bwMode="auto">
          <a:xfrm>
            <a:off x="3214678" y="3000371"/>
            <a:ext cx="2500330" cy="2397577"/>
          </a:xfrm>
          <a:prstGeom prst="rect">
            <a:avLst/>
          </a:prstGeom>
          <a:noFill/>
        </p:spPr>
      </p:pic>
      <p:pic>
        <p:nvPicPr>
          <p:cNvPr id="1031" name="Picture 7" descr="C:\Users\админ\Desktop\dTtq8LzI567zftIJhfoQ1699623900.jpg"/>
          <p:cNvPicPr>
            <a:picLocks noChangeAspect="1" noChangeArrowheads="1"/>
          </p:cNvPicPr>
          <p:nvPr/>
        </p:nvPicPr>
        <p:blipFill>
          <a:blip r:embed="rId5" cstate="print"/>
          <a:srcRect t="15625" b="12499"/>
          <a:stretch>
            <a:fillRect/>
          </a:stretch>
        </p:blipFill>
        <p:spPr bwMode="auto">
          <a:xfrm>
            <a:off x="6275632" y="4071942"/>
            <a:ext cx="2725524" cy="2593840"/>
          </a:xfrm>
          <a:prstGeom prst="rect">
            <a:avLst/>
          </a:prstGeom>
          <a:noFill/>
        </p:spPr>
      </p:pic>
      <p:pic>
        <p:nvPicPr>
          <p:cNvPr id="1032" name="Picture 8" descr="C:\Users\админ\Desktop\eSM45ulGXnAUvTNDVsMh1699623899.jpg"/>
          <p:cNvPicPr>
            <a:picLocks noChangeAspect="1" noChangeArrowheads="1"/>
          </p:cNvPicPr>
          <p:nvPr/>
        </p:nvPicPr>
        <p:blipFill>
          <a:blip r:embed="rId6" cstate="print"/>
          <a:srcRect l="9396" t="26041" r="5466" b="5208"/>
          <a:stretch>
            <a:fillRect/>
          </a:stretch>
        </p:blipFill>
        <p:spPr bwMode="auto">
          <a:xfrm>
            <a:off x="6500826" y="1428736"/>
            <a:ext cx="2532801" cy="2571768"/>
          </a:xfrm>
          <a:prstGeom prst="rect">
            <a:avLst/>
          </a:prstGeom>
          <a:noFill/>
        </p:spPr>
      </p:pic>
      <p:pic>
        <p:nvPicPr>
          <p:cNvPr id="9" name="Picture 2" descr="C:\Users\админ\Desktop\xgVnyJzxIl6aomxB30aK1699623898.jpg"/>
          <p:cNvPicPr>
            <a:picLocks noChangeAspect="1" noChangeArrowheads="1"/>
          </p:cNvPicPr>
          <p:nvPr/>
        </p:nvPicPr>
        <p:blipFill>
          <a:blip r:embed="rId7" cstate="print"/>
          <a:srcRect t="20833" r="3093" b="7291"/>
          <a:stretch>
            <a:fillRect/>
          </a:stretch>
        </p:blipFill>
        <p:spPr bwMode="auto">
          <a:xfrm>
            <a:off x="2643174" y="928670"/>
            <a:ext cx="3771719" cy="2098787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57158" y="142852"/>
            <a:ext cx="850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Ярмарка «Блюда национальной кухни», 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приуроченная  ко  Дню  народного единства</a:t>
            </a:r>
            <a:endParaRPr lang="ru-RU" dirty="0" smtClean="0">
              <a:solidFill>
                <a:srgbClr val="FF0000"/>
              </a:solidFill>
            </a:endParaRPr>
          </a:p>
        </p:txBody>
      </p:sp>
      <p:pic>
        <p:nvPicPr>
          <p:cNvPr id="11" name="Picture 5" descr="C:\Users\админ\Desktop\JKVjkSnBV7W2xUbSoXcB169962390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71802" y="4714884"/>
            <a:ext cx="2846838" cy="19790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srgbClr val="FF0000"/>
                </a:solidFill>
              </a:rPr>
              <a:t/>
            </a:r>
            <a:br>
              <a:rPr lang="ru-RU" sz="2200" b="1" dirty="0" smtClean="0">
                <a:solidFill>
                  <a:srgbClr val="FF0000"/>
                </a:solidFill>
              </a:rPr>
            </a:br>
            <a:r>
              <a:rPr lang="ru-RU" sz="2200" b="1" dirty="0" smtClean="0">
                <a:solidFill>
                  <a:srgbClr val="FF0000"/>
                </a:solidFill>
              </a:rPr>
              <a:t>Фотоконкурс </a:t>
            </a:r>
            <a:br>
              <a:rPr lang="ru-RU" sz="2200" b="1" dirty="0" smtClean="0">
                <a:solidFill>
                  <a:srgbClr val="FF0000"/>
                </a:solidFill>
              </a:rPr>
            </a:br>
            <a:r>
              <a:rPr lang="ru-RU" sz="2200" b="1" dirty="0" smtClean="0">
                <a:solidFill>
                  <a:srgbClr val="FF0000"/>
                </a:solidFill>
              </a:rPr>
              <a:t>«Осенними вечерами не скучаю, с папою играю!»</a:t>
            </a:r>
            <a:r>
              <a:rPr lang="ru-RU" sz="2700" dirty="0" smtClean="0"/>
              <a:t> 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27</a:t>
            </a:fld>
            <a:endParaRPr lang="ru-RU"/>
          </a:p>
        </p:txBody>
      </p:sp>
      <p:pic>
        <p:nvPicPr>
          <p:cNvPr id="47106" name="Picture 2" descr="D:\Drivers\4ABftjfCPVoruVGOlV9E16995263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221088"/>
            <a:ext cx="3759284" cy="2513151"/>
          </a:xfrm>
          <a:prstGeom prst="rect">
            <a:avLst/>
          </a:prstGeom>
          <a:noFill/>
        </p:spPr>
      </p:pic>
      <p:pic>
        <p:nvPicPr>
          <p:cNvPr id="47108" name="Picture 4" descr="D:\Drivers\JZAHFB4SM8qu7AG3SkAP16995263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412776"/>
            <a:ext cx="3042196" cy="2154888"/>
          </a:xfrm>
          <a:prstGeom prst="rect">
            <a:avLst/>
          </a:prstGeom>
          <a:noFill/>
        </p:spPr>
      </p:pic>
      <p:pic>
        <p:nvPicPr>
          <p:cNvPr id="47110" name="Picture 6" descr="D:\Drivers\4ShwuV5SdleXjsgvEKUh16995263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124745"/>
            <a:ext cx="2365367" cy="2952328"/>
          </a:xfrm>
          <a:prstGeom prst="rect">
            <a:avLst/>
          </a:prstGeom>
          <a:noFill/>
        </p:spPr>
      </p:pic>
      <p:pic>
        <p:nvPicPr>
          <p:cNvPr id="47112" name="Picture 8" descr="D:\Drivers\f806Xry32WEQUbPrREHH16995263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3356992"/>
            <a:ext cx="3027164" cy="3408363"/>
          </a:xfrm>
          <a:prstGeom prst="rect">
            <a:avLst/>
          </a:prstGeom>
          <a:noFill/>
        </p:spPr>
      </p:pic>
      <p:pic>
        <p:nvPicPr>
          <p:cNvPr id="47114" name="Picture 10" descr="D:\Drivers\VDN6faOpRIZczFwL9y61169952637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36348" y="3356992"/>
            <a:ext cx="2563844" cy="3335370"/>
          </a:xfrm>
          <a:prstGeom prst="rect">
            <a:avLst/>
          </a:prstGeom>
          <a:noFill/>
        </p:spPr>
      </p:pic>
      <p:pic>
        <p:nvPicPr>
          <p:cNvPr id="47116" name="Picture 12" descr="D:\Drivers\r6Da2xLpFtvzJY1uhWkT169952637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20" y="1120560"/>
            <a:ext cx="3491880" cy="2182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28</a:t>
            </a:fld>
            <a:endParaRPr lang="ru-RU"/>
          </a:p>
        </p:txBody>
      </p:sp>
      <p:pic>
        <p:nvPicPr>
          <p:cNvPr id="7" name="Picture 2" descr="C:\Users\админ\Desktop\юбилей\IMG_1519.JPG"/>
          <p:cNvPicPr>
            <a:picLocks noChangeAspect="1" noChangeArrowheads="1"/>
          </p:cNvPicPr>
          <p:nvPr/>
        </p:nvPicPr>
        <p:blipFill>
          <a:blip r:embed="rId2" cstate="print"/>
          <a:srcRect l="6122" t="24490" r="6633" b="12244"/>
          <a:stretch>
            <a:fillRect/>
          </a:stretch>
        </p:blipFill>
        <p:spPr bwMode="auto">
          <a:xfrm>
            <a:off x="1656883" y="2786058"/>
            <a:ext cx="7487118" cy="4071942"/>
          </a:xfrm>
          <a:prstGeom prst="rect">
            <a:avLst/>
          </a:prstGeom>
          <a:noFill/>
        </p:spPr>
      </p:pic>
      <p:pic>
        <p:nvPicPr>
          <p:cNvPr id="10" name="Picture 3" descr="C:\Users\админ\Desktop\юбилей\IMG_1514.JPG"/>
          <p:cNvPicPr>
            <a:picLocks noChangeAspect="1" noChangeArrowheads="1"/>
          </p:cNvPicPr>
          <p:nvPr/>
        </p:nvPicPr>
        <p:blipFill>
          <a:blip r:embed="rId3" cstate="print"/>
          <a:srcRect t="9090" b="4546"/>
          <a:stretch>
            <a:fillRect/>
          </a:stretch>
        </p:blipFill>
        <p:spPr bwMode="auto">
          <a:xfrm>
            <a:off x="0" y="1"/>
            <a:ext cx="5404143" cy="350043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648171" y="142852"/>
            <a:ext cx="349582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50-летний юбилей Детского сада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«Малышок»</a:t>
            </a:r>
            <a:endParaRPr lang="ru-RU" sz="3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Праздник для мам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29</a:t>
            </a:fld>
            <a:endParaRPr lang="ru-RU"/>
          </a:p>
        </p:txBody>
      </p:sp>
      <p:pic>
        <p:nvPicPr>
          <p:cNvPr id="1026" name="Picture 2" descr="D:\Drivers\People Playground[paIm7K4am]\MM4CMxRhv2hcMTRR9TPI17333181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908720"/>
            <a:ext cx="7198430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1" descr="C:\Users\админ\Desktop\GqnVsZO7EBJ0xT0koDWS1707462143.jpg"/>
          <p:cNvPicPr>
            <a:picLocks noChangeAspect="1" noChangeArrowheads="1"/>
          </p:cNvPicPr>
          <p:nvPr/>
        </p:nvPicPr>
        <p:blipFill>
          <a:blip r:embed="rId2" cstate="print"/>
          <a:srcRect t="44445" b="13333"/>
          <a:stretch>
            <a:fillRect/>
          </a:stretch>
        </p:blipFill>
        <p:spPr bwMode="auto">
          <a:xfrm>
            <a:off x="571472" y="1000108"/>
            <a:ext cx="7715304" cy="2444002"/>
          </a:xfrm>
          <a:prstGeom prst="rect">
            <a:avLst/>
          </a:prstGeom>
          <a:noFill/>
        </p:spPr>
      </p:pic>
      <p:pic>
        <p:nvPicPr>
          <p:cNvPr id="54274" name="Picture 2" descr="C:\Users\админ\Desktop\mKk0c6cAbYtyPIHT1dXB1707462144.jpg"/>
          <p:cNvPicPr>
            <a:picLocks noChangeAspect="1" noChangeArrowheads="1"/>
          </p:cNvPicPr>
          <p:nvPr/>
        </p:nvPicPr>
        <p:blipFill>
          <a:blip r:embed="rId3" cstate="print"/>
          <a:srcRect l="15625"/>
          <a:stretch>
            <a:fillRect/>
          </a:stretch>
        </p:blipFill>
        <p:spPr bwMode="auto">
          <a:xfrm>
            <a:off x="4572000" y="3929066"/>
            <a:ext cx="3500462" cy="2333635"/>
          </a:xfrm>
          <a:prstGeom prst="rect">
            <a:avLst/>
          </a:prstGeom>
          <a:noFill/>
        </p:spPr>
      </p:pic>
      <p:pic>
        <p:nvPicPr>
          <p:cNvPr id="54275" name="Picture 3" descr="C:\Users\админ\Desktop\2jY2mkiioqqHBr1R7HZB1707462144.jpg"/>
          <p:cNvPicPr>
            <a:picLocks noChangeAspect="1" noChangeArrowheads="1"/>
          </p:cNvPicPr>
          <p:nvPr/>
        </p:nvPicPr>
        <p:blipFill>
          <a:blip r:embed="rId4" cstate="print"/>
          <a:srcRect l="10937" t="16666" b="9722"/>
          <a:stretch>
            <a:fillRect/>
          </a:stretch>
        </p:blipFill>
        <p:spPr bwMode="auto">
          <a:xfrm>
            <a:off x="285720" y="3571876"/>
            <a:ext cx="4071966" cy="189311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214290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Малые зимние олимпийские игры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Фотовыставка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«Папа, мама, я – читающая семья»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30</a:t>
            </a:fld>
            <a:endParaRPr lang="ru-RU"/>
          </a:p>
        </p:txBody>
      </p:sp>
      <p:pic>
        <p:nvPicPr>
          <p:cNvPr id="59394" name="Picture 2" descr="C:\Users\ASUS\Desktop\Screenshot_2025-01-29-19-43-48-00_68e74cc0265513bba3f4cf8e2c9891fe.jpg"/>
          <p:cNvPicPr>
            <a:picLocks noChangeAspect="1" noChangeArrowheads="1"/>
          </p:cNvPicPr>
          <p:nvPr/>
        </p:nvPicPr>
        <p:blipFill>
          <a:blip r:embed="rId2" cstate="print"/>
          <a:srcRect t="19132" b="35246"/>
          <a:stretch>
            <a:fillRect/>
          </a:stretch>
        </p:blipFill>
        <p:spPr bwMode="auto">
          <a:xfrm>
            <a:off x="1547664" y="908720"/>
            <a:ext cx="6120680" cy="55446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Литературная гостиная на тему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"Вечер чтения детских поэтов"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админ\Downloads\oemg2uWEniQMYkG57abp173400108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142984"/>
            <a:ext cx="4000528" cy="3001383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31</a:t>
            </a:fld>
            <a:endParaRPr lang="ru-RU"/>
          </a:p>
        </p:txBody>
      </p:sp>
      <p:pic>
        <p:nvPicPr>
          <p:cNvPr id="2051" name="Picture 3" descr="C:\Users\админ\Downloads\b78JIXLgxmMbZMbZc1Ek1734001083.jpg"/>
          <p:cNvPicPr>
            <a:picLocks noChangeAspect="1" noChangeArrowheads="1"/>
          </p:cNvPicPr>
          <p:nvPr/>
        </p:nvPicPr>
        <p:blipFill>
          <a:blip r:embed="rId3" cstate="print"/>
          <a:srcRect t="47369"/>
          <a:stretch>
            <a:fillRect/>
          </a:stretch>
        </p:blipFill>
        <p:spPr bwMode="auto">
          <a:xfrm>
            <a:off x="4643438" y="3786190"/>
            <a:ext cx="3821915" cy="2682024"/>
          </a:xfrm>
          <a:prstGeom prst="rect">
            <a:avLst/>
          </a:prstGeom>
          <a:noFill/>
        </p:spPr>
      </p:pic>
      <p:pic>
        <p:nvPicPr>
          <p:cNvPr id="2052" name="Picture 4" descr="C:\Users\админ\Downloads\T61fq0tVrknrVIYVxAQn1734001084.jpg"/>
          <p:cNvPicPr>
            <a:picLocks noChangeAspect="1" noChangeArrowheads="1"/>
          </p:cNvPicPr>
          <p:nvPr/>
        </p:nvPicPr>
        <p:blipFill>
          <a:blip r:embed="rId4" cstate="print"/>
          <a:srcRect t="41177"/>
          <a:stretch>
            <a:fillRect/>
          </a:stretch>
        </p:blipFill>
        <p:spPr bwMode="auto">
          <a:xfrm>
            <a:off x="785786" y="3786190"/>
            <a:ext cx="3429024" cy="2689412"/>
          </a:xfrm>
          <a:prstGeom prst="rect">
            <a:avLst/>
          </a:prstGeom>
          <a:noFill/>
        </p:spPr>
      </p:pic>
      <p:pic>
        <p:nvPicPr>
          <p:cNvPr id="2053" name="Picture 5" descr="C:\Users\админ\Downloads\N1cHmh5C5378NomtDM5a1734001084.jpg"/>
          <p:cNvPicPr>
            <a:picLocks noChangeAspect="1" noChangeArrowheads="1"/>
          </p:cNvPicPr>
          <p:nvPr/>
        </p:nvPicPr>
        <p:blipFill>
          <a:blip r:embed="rId5" cstate="print"/>
          <a:srcRect t="13636"/>
          <a:stretch>
            <a:fillRect/>
          </a:stretch>
        </p:blipFill>
        <p:spPr bwMode="auto">
          <a:xfrm>
            <a:off x="6643702" y="1285860"/>
            <a:ext cx="2357436" cy="2714620"/>
          </a:xfrm>
          <a:prstGeom prst="rect">
            <a:avLst/>
          </a:prstGeom>
          <a:noFill/>
        </p:spPr>
      </p:pic>
      <p:pic>
        <p:nvPicPr>
          <p:cNvPr id="2054" name="Picture 6" descr="C:\Users\админ\Downloads\WUifQYLgpnqi1gJ5MZos173400108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1357298"/>
            <a:ext cx="2285998" cy="30479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Общесадовое родительское  собрание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32</a:t>
            </a:fld>
            <a:endParaRPr lang="ru-RU"/>
          </a:p>
        </p:txBody>
      </p:sp>
      <p:pic>
        <p:nvPicPr>
          <p:cNvPr id="9218" name="Picture 2" descr="C:\Users\ASUS\Desktop\Screenshot_2025-01-29-19-45-27-42_68e74cc0265513bba3f4cf8e2c9891fe.jpg"/>
          <p:cNvPicPr>
            <a:picLocks noChangeAspect="1" noChangeArrowheads="1"/>
          </p:cNvPicPr>
          <p:nvPr/>
        </p:nvPicPr>
        <p:blipFill>
          <a:blip r:embed="rId2" cstate="print"/>
          <a:srcRect t="37782" b="38855"/>
          <a:stretch>
            <a:fillRect/>
          </a:stretch>
        </p:blipFill>
        <p:spPr bwMode="auto">
          <a:xfrm>
            <a:off x="107504" y="1484784"/>
            <a:ext cx="8876505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2844" y="274638"/>
            <a:ext cx="5643602" cy="1143000"/>
          </a:xfrm>
        </p:spPr>
        <p:txBody>
          <a:bodyPr/>
          <a:lstStyle/>
          <a:p>
            <a:r>
              <a:rPr lang="ru-RU" dirty="0" smtClean="0"/>
              <a:t>Благоустройство площадок и групп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33</a:t>
            </a:fld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7569" t="48657"/>
          <a:stretch>
            <a:fillRect/>
          </a:stretch>
        </p:blipFill>
        <p:spPr bwMode="auto">
          <a:xfrm>
            <a:off x="285720" y="3286124"/>
            <a:ext cx="871266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 l="13795" t="22986" b="11886"/>
          <a:stretch>
            <a:fillRect/>
          </a:stretch>
        </p:blipFill>
        <p:spPr bwMode="auto">
          <a:xfrm>
            <a:off x="4357686" y="285728"/>
            <a:ext cx="3357586" cy="3044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34</a:t>
            </a:fld>
            <a:endParaRPr lang="ru-RU"/>
          </a:p>
        </p:txBody>
      </p:sp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2" cstate="print"/>
          <a:srcRect t="18750"/>
          <a:stretch>
            <a:fillRect/>
          </a:stretch>
        </p:blipFill>
        <p:spPr bwMode="auto">
          <a:xfrm>
            <a:off x="4572000" y="214290"/>
            <a:ext cx="439941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01" name="Picture 5"/>
          <p:cNvPicPr>
            <a:picLocks noChangeAspect="1" noChangeArrowheads="1"/>
          </p:cNvPicPr>
          <p:nvPr/>
        </p:nvPicPr>
        <p:blipFill>
          <a:blip r:embed="rId3" cstate="print"/>
          <a:srcRect b="11111"/>
          <a:stretch>
            <a:fillRect/>
          </a:stretch>
        </p:blipFill>
        <p:spPr bwMode="auto">
          <a:xfrm>
            <a:off x="142844" y="3286124"/>
            <a:ext cx="435771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0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357166"/>
            <a:ext cx="428628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0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571876"/>
            <a:ext cx="4357718" cy="2764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35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29066"/>
            <a:ext cx="2196701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0"/>
            <a:ext cx="5072098" cy="3804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883028"/>
            <a:ext cx="2231229" cy="2974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93717" y="3857622"/>
            <a:ext cx="2250283" cy="300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57422" y="3929042"/>
            <a:ext cx="219671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5715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err="1" smtClean="0">
                <a:solidFill>
                  <a:srgbClr val="FF0000"/>
                </a:solidFill>
              </a:rPr>
              <a:t>Квест</a:t>
            </a:r>
            <a:r>
              <a:rPr lang="ru-RU" sz="2800" b="1" dirty="0" smtClean="0">
                <a:solidFill>
                  <a:srgbClr val="FF0000"/>
                </a:solidFill>
              </a:rPr>
              <a:t> игра </a:t>
            </a: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"</a:t>
            </a:r>
            <a:r>
              <a:rPr lang="ru-RU" sz="2800" b="1" dirty="0" smtClean="0">
                <a:solidFill>
                  <a:srgbClr val="FF0000"/>
                </a:solidFill>
              </a:rPr>
              <a:t>Всей семьёй со спортом дружим"  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админ\Downloads\zmiATOV36ZHd0GlvzPry173424854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1071546"/>
            <a:ext cx="5092492" cy="2258022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36</a:t>
            </a:fld>
            <a:endParaRPr lang="ru-RU"/>
          </a:p>
        </p:txBody>
      </p:sp>
      <p:pic>
        <p:nvPicPr>
          <p:cNvPr id="1027" name="Picture 3" descr="C:\Users\админ\Downloads\gRqfxhT6e1C50xhlxlsD1734248548.jpg"/>
          <p:cNvPicPr>
            <a:picLocks noChangeAspect="1" noChangeArrowheads="1"/>
          </p:cNvPicPr>
          <p:nvPr/>
        </p:nvPicPr>
        <p:blipFill>
          <a:blip r:embed="rId3" cstate="print"/>
          <a:srcRect l="24460" r="31859"/>
          <a:stretch>
            <a:fillRect/>
          </a:stretch>
        </p:blipFill>
        <p:spPr bwMode="auto">
          <a:xfrm>
            <a:off x="642910" y="1142984"/>
            <a:ext cx="2286016" cy="2320538"/>
          </a:xfrm>
          <a:prstGeom prst="rect">
            <a:avLst/>
          </a:prstGeom>
          <a:noFill/>
        </p:spPr>
      </p:pic>
      <p:pic>
        <p:nvPicPr>
          <p:cNvPr id="1028" name="Picture 4" descr="C:\Users\админ\Downloads\JoUQp6UAQBSxb16tuaYF1734248549.jpg"/>
          <p:cNvPicPr>
            <a:picLocks noChangeAspect="1" noChangeArrowheads="1"/>
          </p:cNvPicPr>
          <p:nvPr/>
        </p:nvPicPr>
        <p:blipFill>
          <a:blip r:embed="rId4" cstate="print"/>
          <a:srcRect t="12903" b="38709"/>
          <a:stretch>
            <a:fillRect/>
          </a:stretch>
        </p:blipFill>
        <p:spPr bwMode="auto">
          <a:xfrm>
            <a:off x="6161797" y="3603580"/>
            <a:ext cx="2982203" cy="3254420"/>
          </a:xfrm>
          <a:prstGeom prst="rect">
            <a:avLst/>
          </a:prstGeom>
          <a:noFill/>
        </p:spPr>
      </p:pic>
      <p:pic>
        <p:nvPicPr>
          <p:cNvPr id="1029" name="Picture 5" descr="C:\Users\админ\Downloads\ivjY2kG10ARDZ6BdhNSC1734248549.jpg"/>
          <p:cNvPicPr>
            <a:picLocks noChangeAspect="1" noChangeArrowheads="1"/>
          </p:cNvPicPr>
          <p:nvPr/>
        </p:nvPicPr>
        <p:blipFill>
          <a:blip r:embed="rId5" cstate="print"/>
          <a:srcRect t="24445" b="33333"/>
          <a:stretch>
            <a:fillRect/>
          </a:stretch>
        </p:blipFill>
        <p:spPr bwMode="auto">
          <a:xfrm>
            <a:off x="214282" y="3643314"/>
            <a:ext cx="3143272" cy="2993149"/>
          </a:xfrm>
          <a:prstGeom prst="rect">
            <a:avLst/>
          </a:prstGeom>
          <a:noFill/>
        </p:spPr>
      </p:pic>
      <p:pic>
        <p:nvPicPr>
          <p:cNvPr id="1030" name="Picture 6" descr="C:\Users\админ\Downloads\b9fuFUJuJXq2CfuDDQw71734248549.jpg"/>
          <p:cNvPicPr>
            <a:picLocks noChangeAspect="1" noChangeArrowheads="1"/>
          </p:cNvPicPr>
          <p:nvPr/>
        </p:nvPicPr>
        <p:blipFill>
          <a:blip r:embed="rId6" cstate="print"/>
          <a:srcRect b="32232"/>
          <a:stretch>
            <a:fillRect/>
          </a:stretch>
        </p:blipFill>
        <p:spPr bwMode="auto">
          <a:xfrm>
            <a:off x="3571868" y="3357562"/>
            <a:ext cx="2163368" cy="33064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214422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0"/>
            <a:ext cx="85725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 smtClean="0">
                <a:solidFill>
                  <a:srgbClr val="FF0000"/>
                </a:solidFill>
              </a:rPr>
              <a:t>кция "Подарок солдату СВО"</a:t>
            </a:r>
            <a:endParaRPr lang="ru-RU" sz="2000" dirty="0" smtClean="0">
              <a:solidFill>
                <a:srgbClr val="FF0000"/>
              </a:solidFill>
            </a:endParaRPr>
          </a:p>
          <a:p>
            <a:pPr algn="ctr"/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25601" name="Picture 1" descr="H:\Новая папка\IMG_20240415_1637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642918"/>
            <a:ext cx="2000264" cy="3023540"/>
          </a:xfrm>
          <a:prstGeom prst="rect">
            <a:avLst/>
          </a:prstGeom>
          <a:noFill/>
        </p:spPr>
      </p:pic>
      <p:pic>
        <p:nvPicPr>
          <p:cNvPr id="25602" name="Picture 2" descr="H:\Новая папка\IMG_20240415_1637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857628"/>
            <a:ext cx="2000264" cy="2907718"/>
          </a:xfrm>
          <a:prstGeom prst="rect">
            <a:avLst/>
          </a:prstGeom>
          <a:noFill/>
        </p:spPr>
      </p:pic>
      <p:pic>
        <p:nvPicPr>
          <p:cNvPr id="25603" name="Picture 3" descr="H:\Новая папка\IMG_20240415_1637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3571876"/>
            <a:ext cx="2071702" cy="3084040"/>
          </a:xfrm>
          <a:prstGeom prst="rect">
            <a:avLst/>
          </a:prstGeom>
          <a:noFill/>
        </p:spPr>
      </p:pic>
      <p:pic>
        <p:nvPicPr>
          <p:cNvPr id="25604" name="Picture 4" descr="H:\Новая папка\IMG_20240415_1636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4612" y="3643314"/>
            <a:ext cx="1857388" cy="3103552"/>
          </a:xfrm>
          <a:prstGeom prst="rect">
            <a:avLst/>
          </a:prstGeom>
          <a:noFill/>
        </p:spPr>
      </p:pic>
      <p:pic>
        <p:nvPicPr>
          <p:cNvPr id="25605" name="Picture 5" descr="H:\Новая папка\IMG_20240415_16360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571480"/>
            <a:ext cx="1878246" cy="2869392"/>
          </a:xfrm>
          <a:prstGeom prst="rect">
            <a:avLst/>
          </a:prstGeom>
          <a:noFill/>
        </p:spPr>
      </p:pic>
      <p:pic>
        <p:nvPicPr>
          <p:cNvPr id="25606" name="Picture 6" descr="H:\Новая папка\Screenshot_2024-04-15-15-49-38-45_68e74cc0265513bba3f4cf8e2c9891fe.jpg"/>
          <p:cNvPicPr>
            <a:picLocks noChangeAspect="1" noChangeArrowheads="1"/>
          </p:cNvPicPr>
          <p:nvPr/>
        </p:nvPicPr>
        <p:blipFill>
          <a:blip r:embed="rId7" cstate="print"/>
          <a:srcRect l="19907" t="27083" r="15278" b="22917"/>
          <a:stretch>
            <a:fillRect/>
          </a:stretch>
        </p:blipFill>
        <p:spPr bwMode="auto">
          <a:xfrm>
            <a:off x="5143504" y="571480"/>
            <a:ext cx="1625215" cy="2786082"/>
          </a:xfrm>
          <a:prstGeom prst="rect">
            <a:avLst/>
          </a:prstGeom>
          <a:noFill/>
        </p:spPr>
      </p:pic>
      <p:pic>
        <p:nvPicPr>
          <p:cNvPr id="23554" name="Picture 2" descr="E:\Новая папка\IMG_20240415_16385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43174" y="571480"/>
            <a:ext cx="1928826" cy="2928958"/>
          </a:xfrm>
          <a:prstGeom prst="rect">
            <a:avLst/>
          </a:prstGeom>
          <a:noFill/>
        </p:spPr>
      </p:pic>
      <p:pic>
        <p:nvPicPr>
          <p:cNvPr id="23556" name="Picture 4" descr="E:\Новая папка\IMG_20240415_16383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29190" y="3571876"/>
            <a:ext cx="1856330" cy="31214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934565" y="114399"/>
            <a:ext cx="727487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Консультация для родителей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«Безопасный интернет»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4" name="Picture 2" descr="C:\Users\ASUS\Desktop\Screenshot_2025-01-29-20-28-17-02_68e74cc0265513bba3f4cf8e2c9891fe.jpg"/>
          <p:cNvPicPr>
            <a:picLocks noChangeAspect="1" noChangeArrowheads="1"/>
          </p:cNvPicPr>
          <p:nvPr/>
        </p:nvPicPr>
        <p:blipFill>
          <a:blip r:embed="rId2" cstate="print"/>
          <a:srcRect t="30133" b="30564"/>
          <a:stretch>
            <a:fillRect/>
          </a:stretch>
        </p:blipFill>
        <p:spPr bwMode="auto">
          <a:xfrm>
            <a:off x="179512" y="1124743"/>
            <a:ext cx="4320480" cy="3773541"/>
          </a:xfrm>
          <a:prstGeom prst="rect">
            <a:avLst/>
          </a:prstGeom>
          <a:noFill/>
        </p:spPr>
      </p:pic>
      <p:pic>
        <p:nvPicPr>
          <p:cNvPr id="38916" name="Picture 4" descr="C:\Users\ASUS\Desktop\Screenshot_2025-01-29-20-28-54-60_68e74cc0265513bba3f4cf8e2c9891fe.jpg"/>
          <p:cNvPicPr>
            <a:picLocks noChangeAspect="1" noChangeArrowheads="1"/>
          </p:cNvPicPr>
          <p:nvPr/>
        </p:nvPicPr>
        <p:blipFill>
          <a:blip r:embed="rId3" cstate="print"/>
          <a:srcRect t="30001" b="24997"/>
          <a:stretch>
            <a:fillRect/>
          </a:stretch>
        </p:blipFill>
        <p:spPr bwMode="auto">
          <a:xfrm>
            <a:off x="4644008" y="2276813"/>
            <a:ext cx="4392358" cy="43925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219045" y="217263"/>
            <a:ext cx="8705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Акция «Международный день дарения книг»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37890" name="Picture 2" descr="C:\Users\ASUS\Desktop\Screenshot_2025-01-29-20-28-47-79_68e74cc0265513bba3f4cf8e2c9891fe.jpg"/>
          <p:cNvPicPr>
            <a:picLocks noChangeAspect="1" noChangeArrowheads="1"/>
          </p:cNvPicPr>
          <p:nvPr/>
        </p:nvPicPr>
        <p:blipFill>
          <a:blip r:embed="rId2" cstate="print"/>
          <a:srcRect t="25533" b="29784"/>
          <a:stretch>
            <a:fillRect/>
          </a:stretch>
        </p:blipFill>
        <p:spPr bwMode="auto">
          <a:xfrm>
            <a:off x="1763688" y="836712"/>
            <a:ext cx="5832648" cy="5791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:\Новая папка\Screenshot_2024-04-15-22-00-09-15_68e74cc0265513bba3f4cf8e2c9891fe.jpg"/>
          <p:cNvPicPr>
            <a:picLocks noChangeAspect="1" noChangeArrowheads="1"/>
          </p:cNvPicPr>
          <p:nvPr/>
        </p:nvPicPr>
        <p:blipFill>
          <a:blip r:embed="rId2" cstate="print"/>
          <a:srcRect t="35294" b="39706"/>
          <a:stretch>
            <a:fillRect/>
          </a:stretch>
        </p:blipFill>
        <p:spPr bwMode="auto">
          <a:xfrm>
            <a:off x="2143108" y="3857628"/>
            <a:ext cx="5143536" cy="2857520"/>
          </a:xfrm>
          <a:prstGeom prst="rect">
            <a:avLst/>
          </a:prstGeom>
          <a:noFill/>
        </p:spPr>
      </p:pic>
      <p:pic>
        <p:nvPicPr>
          <p:cNvPr id="60419" name="Picture 3" descr="H:\Новая папка\Screenshot_2024-04-15-21-59-45-37_68e74cc0265513bba3f4cf8e2c9891fe.jpg"/>
          <p:cNvPicPr>
            <a:picLocks noChangeAspect="1" noChangeArrowheads="1"/>
          </p:cNvPicPr>
          <p:nvPr/>
        </p:nvPicPr>
        <p:blipFill>
          <a:blip r:embed="rId3" cstate="print"/>
          <a:srcRect t="26923" b="34615"/>
          <a:stretch>
            <a:fillRect/>
          </a:stretch>
        </p:blipFill>
        <p:spPr bwMode="auto">
          <a:xfrm>
            <a:off x="5000628" y="571480"/>
            <a:ext cx="3677630" cy="3143272"/>
          </a:xfrm>
          <a:prstGeom prst="rect">
            <a:avLst/>
          </a:prstGeom>
          <a:noFill/>
        </p:spPr>
      </p:pic>
      <p:pic>
        <p:nvPicPr>
          <p:cNvPr id="60420" name="Picture 4" descr="H:\Новая папка\Screenshot_2024-04-15-21-59-48-85_68e74cc0265513bba3f4cf8e2c9891fe.jpg"/>
          <p:cNvPicPr>
            <a:picLocks noChangeAspect="1" noChangeArrowheads="1"/>
          </p:cNvPicPr>
          <p:nvPr/>
        </p:nvPicPr>
        <p:blipFill>
          <a:blip r:embed="rId4" cstate="print"/>
          <a:srcRect t="29167" b="38541"/>
          <a:stretch>
            <a:fillRect/>
          </a:stretch>
        </p:blipFill>
        <p:spPr bwMode="auto">
          <a:xfrm>
            <a:off x="357158" y="714356"/>
            <a:ext cx="4280720" cy="3071834"/>
          </a:xfrm>
          <a:prstGeom prst="rect">
            <a:avLst/>
          </a:prstGeom>
          <a:noFill/>
        </p:spPr>
      </p:pic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2714612" y="142852"/>
            <a:ext cx="40005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кция "Открытка солдату СВО"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70657" name="Rectangle 1"/>
          <p:cNvSpPr>
            <a:spLocks noChangeArrowheads="1"/>
          </p:cNvSpPr>
          <p:nvPr/>
        </p:nvSpPr>
        <p:spPr bwMode="auto">
          <a:xfrm>
            <a:off x="2123728" y="73748"/>
            <a:ext cx="482453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23 февраля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35842" name="Picture 2" descr="C:\Users\ASUS\Desktop\Screenshot_2025-01-29-20-31-07-82_68e74cc0265513bba3f4cf8e2c9891fe.jpg"/>
          <p:cNvPicPr>
            <a:picLocks noChangeAspect="1" noChangeArrowheads="1"/>
          </p:cNvPicPr>
          <p:nvPr/>
        </p:nvPicPr>
        <p:blipFill>
          <a:blip r:embed="rId2" cstate="print"/>
          <a:srcRect t="31099" b="43884"/>
          <a:stretch>
            <a:fillRect/>
          </a:stretch>
        </p:blipFill>
        <p:spPr bwMode="auto">
          <a:xfrm>
            <a:off x="179512" y="1052736"/>
            <a:ext cx="8807872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2771800" y="217764"/>
            <a:ext cx="33123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8 марта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34818" name="Picture 2" descr="C:\Users\ASUS\Desktop\Screenshot_2025-01-29-20-32-54-86_68e74cc0265513bba3f4cf8e2c9891fe.jpg"/>
          <p:cNvPicPr>
            <a:picLocks noChangeAspect="1" noChangeArrowheads="1"/>
          </p:cNvPicPr>
          <p:nvPr/>
        </p:nvPicPr>
        <p:blipFill>
          <a:blip r:embed="rId2" cstate="print"/>
          <a:srcRect t="35405" b="34780"/>
          <a:stretch>
            <a:fillRect/>
          </a:stretch>
        </p:blipFill>
        <p:spPr bwMode="auto">
          <a:xfrm>
            <a:off x="467544" y="1052736"/>
            <a:ext cx="8424936" cy="55819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16222099</TotalTime>
  <Words>203</Words>
  <Application>Microsoft Office PowerPoint</Application>
  <PresentationFormat>Экран (4:3)</PresentationFormat>
  <Paragraphs>77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36</vt:i4>
      </vt:variant>
    </vt:vector>
  </HeadingPairs>
  <TitlesOfParts>
    <vt:vector size="38" baseType="lpstr">
      <vt:lpstr>Эркер</vt:lpstr>
      <vt:lpstr>1_Эркер</vt:lpstr>
      <vt:lpstr>Социальный проект   «Крепкая семья – сильная Россия»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Смотр-конкурс «Цветочная фантазия»</vt:lpstr>
      <vt:lpstr>Конкурс рисунков «Семья глазами детей»</vt:lpstr>
      <vt:lpstr>Онлайн- фотоконкурс  «Счастливые моменты моей семьи»</vt:lpstr>
      <vt:lpstr>Слайд 20</vt:lpstr>
      <vt:lpstr>Слайд 21</vt:lpstr>
      <vt:lpstr>Итоговое мероприятие  «Мастер – класс родителей «Семейные ценности» </vt:lpstr>
      <vt:lpstr>Итоговое мероприятие  «Мастер класс по изготовлению любимых блюд </vt:lpstr>
      <vt:lpstr>Слайд 24</vt:lpstr>
      <vt:lpstr>Слайд 25</vt:lpstr>
      <vt:lpstr>Слайд 26</vt:lpstr>
      <vt:lpstr> Фотоконкурс  «Осенними вечерами не скучаю, с папою играю!»   </vt:lpstr>
      <vt:lpstr>Слайд 28</vt:lpstr>
      <vt:lpstr>Праздник для мам </vt:lpstr>
      <vt:lpstr>Фотовыставка  «Папа, мама, я – читающая семья»</vt:lpstr>
      <vt:lpstr>Литературная гостиная на тему  "Вечер чтения детских поэтов"</vt:lpstr>
      <vt:lpstr>Общесадовое родительское  собрание</vt:lpstr>
      <vt:lpstr>Благоустройство площадок и групп</vt:lpstr>
      <vt:lpstr>Слайд 34</vt:lpstr>
      <vt:lpstr>Слайд 35</vt:lpstr>
      <vt:lpstr>Квест игра  "Всей семьёй со спортом дружим" 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гульнара</dc:creator>
  <cp:lastModifiedBy>марина</cp:lastModifiedBy>
  <cp:revision>640</cp:revision>
  <dcterms:created xsi:type="dcterms:W3CDTF">2020-03-16T09:36:56Z</dcterms:created>
  <dcterms:modified xsi:type="dcterms:W3CDTF">2025-01-30T10:14:00Z</dcterms:modified>
</cp:coreProperties>
</file>