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sldIdLst>
    <p:sldId id="256" r:id="rId2"/>
    <p:sldId id="361" r:id="rId3"/>
    <p:sldId id="428" r:id="rId4"/>
    <p:sldId id="444" r:id="rId5"/>
    <p:sldId id="447" r:id="rId6"/>
    <p:sldId id="362" r:id="rId7"/>
    <p:sldId id="388" r:id="rId8"/>
    <p:sldId id="392" r:id="rId9"/>
    <p:sldId id="44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E21D18"/>
    <a:srgbClr val="33C7F5"/>
    <a:srgbClr val="FF00FF"/>
    <a:srgbClr val="26BD03"/>
    <a:srgbClr val="FF0000"/>
    <a:srgbClr val="00FF00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7" autoAdjust="0"/>
    <p:restoredTop sz="94624" autoAdjust="0"/>
  </p:normalViewPr>
  <p:slideViewPr>
    <p:cSldViewPr>
      <p:cViewPr>
        <p:scale>
          <a:sx n="100" d="100"/>
          <a:sy n="100" d="100"/>
        </p:scale>
        <p:origin x="-534" y="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53FE-4161-4D3B-B6CB-D286A8226C81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E7E60-1257-4ADD-93B1-35077CA41A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E7E60-1257-4ADD-93B1-35077CA41A4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59B53B6-E7B9-46A2-BFB3-DCBBEA94AA7A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B2E4462-D6F1-4904-9BFD-A0DF82FD9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>
    <p:strips dir="ru"/>
  </p:transition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785794"/>
            <a:ext cx="7632848" cy="514353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100" b="0" i="1" dirty="0" smtClean="0"/>
              <a:t/>
            </a:r>
            <a:br>
              <a:rPr lang="ru-RU" sz="3100" b="0" i="1" dirty="0" smtClean="0"/>
            </a:br>
            <a:r>
              <a:rPr lang="ru-RU" sz="4000" b="0" i="1" dirty="0" smtClean="0">
                <a:solidFill>
                  <a:srgbClr val="33C7F5"/>
                </a:solidFill>
              </a:rPr>
              <a:t>ОТЧЕТ  </a:t>
            </a:r>
            <a:br>
              <a:rPr lang="ru-RU" sz="4000" b="0" i="1" dirty="0" smtClean="0">
                <a:solidFill>
                  <a:srgbClr val="33C7F5"/>
                </a:solidFill>
              </a:rPr>
            </a:br>
            <a:r>
              <a:rPr lang="ru-RU" sz="4000" b="0" i="1" dirty="0" smtClean="0">
                <a:solidFill>
                  <a:srgbClr val="33C7F5"/>
                </a:solidFill>
              </a:rPr>
              <a:t>О ПРОДЕЛАННОЙ РАБОТЕ </a:t>
            </a:r>
            <a:br>
              <a:rPr lang="ru-RU" sz="4000" b="0" i="1" dirty="0" smtClean="0">
                <a:solidFill>
                  <a:srgbClr val="33C7F5"/>
                </a:solidFill>
              </a:rPr>
            </a:br>
            <a:r>
              <a:rPr lang="ru-RU" sz="4000" b="0" i="1" dirty="0" smtClean="0">
                <a:solidFill>
                  <a:srgbClr val="33C7F5"/>
                </a:solidFill>
              </a:rPr>
              <a:t>подготовительной группы</a:t>
            </a:r>
            <a:br>
              <a:rPr lang="ru-RU" sz="4000" b="0" i="1" dirty="0" smtClean="0">
                <a:solidFill>
                  <a:srgbClr val="33C7F5"/>
                </a:solidFill>
              </a:rPr>
            </a:br>
            <a:r>
              <a:rPr lang="ru-RU" sz="4000" i="1" dirty="0" smtClean="0">
                <a:solidFill>
                  <a:srgbClr val="FFFF00"/>
                </a:solidFill>
              </a:rPr>
              <a:t>«Одуванчики»</a:t>
            </a:r>
            <a:r>
              <a:rPr lang="ru-RU" sz="4000" b="0" dirty="0" smtClean="0">
                <a:solidFill>
                  <a:srgbClr val="33C7F5"/>
                </a:solidFill>
              </a:rPr>
              <a:t/>
            </a:r>
            <a:br>
              <a:rPr lang="ru-RU" sz="4000" b="0" dirty="0" smtClean="0">
                <a:solidFill>
                  <a:srgbClr val="33C7F5"/>
                </a:solidFill>
              </a:rPr>
            </a:br>
            <a:r>
              <a:rPr lang="ru-RU" sz="4000" b="0" i="1" dirty="0" smtClean="0">
                <a:solidFill>
                  <a:srgbClr val="33C7F5"/>
                </a:solidFill>
              </a:rPr>
              <a:t> детского сада «Малышок»</a:t>
            </a:r>
            <a:r>
              <a:rPr lang="ru-RU" sz="2800" b="0" i="1" dirty="0" smtClean="0">
                <a:solidFill>
                  <a:srgbClr val="33C7F5"/>
                </a:solidFill>
              </a:rPr>
              <a:t/>
            </a:r>
            <a:br>
              <a:rPr lang="ru-RU" sz="2800" b="0" i="1" dirty="0" smtClean="0">
                <a:solidFill>
                  <a:srgbClr val="33C7F5"/>
                </a:solidFill>
              </a:rPr>
            </a:br>
            <a:r>
              <a:rPr lang="ru-RU" sz="2800" b="0" i="1" dirty="0" smtClean="0">
                <a:solidFill>
                  <a:srgbClr val="33C7F5"/>
                </a:solidFill>
              </a:rPr>
              <a:t/>
            </a:r>
            <a:br>
              <a:rPr lang="ru-RU" sz="2800" b="0" i="1" dirty="0" smtClean="0">
                <a:solidFill>
                  <a:srgbClr val="33C7F5"/>
                </a:solidFill>
              </a:rPr>
            </a:br>
            <a:r>
              <a:rPr lang="ru-RU" sz="2800" b="0" i="1" dirty="0" smtClean="0">
                <a:solidFill>
                  <a:schemeClr val="bg1"/>
                </a:solidFill>
              </a:rPr>
              <a:t>                                     </a:t>
            </a:r>
            <a:r>
              <a:rPr lang="ru-RU" sz="1600" b="0" i="1" dirty="0" err="1" smtClean="0">
                <a:solidFill>
                  <a:schemeClr val="bg1"/>
                </a:solidFill>
              </a:rPr>
              <a:t>ВОСПИтаТель</a:t>
            </a:r>
            <a:r>
              <a:rPr lang="ru-RU" sz="1600" b="0" i="1" dirty="0" smtClean="0">
                <a:solidFill>
                  <a:schemeClr val="bg1"/>
                </a:solidFill>
              </a:rPr>
              <a:t>: </a:t>
            </a:r>
            <a:r>
              <a:rPr lang="ru-RU" sz="1600" b="0" i="1" dirty="0" err="1" smtClean="0">
                <a:solidFill>
                  <a:schemeClr val="bg1"/>
                </a:solidFill>
              </a:rPr>
              <a:t>Мусинова</a:t>
            </a:r>
            <a:r>
              <a:rPr lang="ru-RU" sz="1600" b="0" i="1" dirty="0" smtClean="0">
                <a:solidFill>
                  <a:schemeClr val="bg1"/>
                </a:solidFill>
              </a:rPr>
              <a:t>  А.Б. </a:t>
            </a:r>
            <a:r>
              <a:rPr lang="ru-RU" sz="1600" b="0" i="1" cap="none" dirty="0" smtClean="0">
                <a:solidFill>
                  <a:schemeClr val="bg1"/>
                </a:solidFill>
              </a:rPr>
              <a:t>2017 </a:t>
            </a:r>
            <a:endParaRPr lang="ru-RU" sz="1600" b="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newsflash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1D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7356" y="214290"/>
            <a:ext cx="5347874" cy="46166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«Летняя жизнь нашей группы» 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7" name="Рисунок 6" descr="C:\Users\777\Desktop\ДЛЯ САДИКА\лето 2016\IMG_29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45974">
            <a:off x="6250512" y="975621"/>
            <a:ext cx="2773128" cy="187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777\Desktop\ДЛЯ САДИКА\День рождения тополя\фото 0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54172">
            <a:off x="206710" y="969889"/>
            <a:ext cx="2635029" cy="184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777\Desktop\работа\помидоры\100_702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78496">
            <a:off x="142844" y="3500438"/>
            <a:ext cx="228601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777\Desktop\Новая папка (3)\IMG_20160728_1016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11995">
            <a:off x="6643702" y="3500438"/>
            <a:ext cx="235745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777\Desktop\работа\День именинников\IMG_898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1428736"/>
            <a:ext cx="275272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777\Desktop\ДЛЯ САДИКА\День рождения тополя\фото 00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0298" y="4214818"/>
            <a:ext cx="207895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777\Desktop\ДЛЯ САДИКА\День рождения тополя\фото 00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4214818"/>
            <a:ext cx="200026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 rot="755083">
            <a:off x="5858275" y="2842348"/>
            <a:ext cx="330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6BD03"/>
                </a:solidFill>
              </a:rPr>
              <a:t>Летний оздоровительный праздник «Путешествие на банановый остров».</a:t>
            </a:r>
            <a:endParaRPr lang="ru-RU" sz="1400" dirty="0">
              <a:solidFill>
                <a:srgbClr val="26BD03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20748093">
            <a:off x="-9755" y="2843498"/>
            <a:ext cx="3172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6BD03"/>
                </a:solidFill>
              </a:rPr>
              <a:t>Развлечение </a:t>
            </a:r>
          </a:p>
          <a:p>
            <a:pPr algn="ctr"/>
            <a:r>
              <a:rPr lang="ru-RU" sz="1400" b="1" dirty="0" smtClean="0">
                <a:solidFill>
                  <a:srgbClr val="26BD03"/>
                </a:solidFill>
              </a:rPr>
              <a:t>«День рождение </a:t>
            </a:r>
            <a:r>
              <a:rPr lang="ru-RU" sz="1400" b="1" dirty="0" err="1" smtClean="0">
                <a:solidFill>
                  <a:srgbClr val="26BD03"/>
                </a:solidFill>
              </a:rPr>
              <a:t>Тополюшки</a:t>
            </a:r>
            <a:r>
              <a:rPr lang="ru-RU" sz="1400" b="1" dirty="0" smtClean="0">
                <a:solidFill>
                  <a:srgbClr val="26BD03"/>
                </a:solidFill>
              </a:rPr>
              <a:t>»</a:t>
            </a:r>
            <a:endParaRPr lang="ru-RU" sz="1400" b="1" dirty="0">
              <a:solidFill>
                <a:srgbClr val="26BD03"/>
              </a:solidFill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488" y="3500438"/>
            <a:ext cx="3214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6BD03"/>
                </a:solidFill>
              </a:rPr>
              <a:t>Развлечение  Летние именинники»</a:t>
            </a:r>
            <a:endParaRPr lang="ru-RU" sz="1400" b="1" dirty="0">
              <a:solidFill>
                <a:srgbClr val="26BD03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20981179">
            <a:off x="8507" y="5494934"/>
            <a:ext cx="2357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6BD03"/>
                </a:solidFill>
              </a:rPr>
              <a:t>Собираем урожай</a:t>
            </a:r>
            <a:endParaRPr lang="ru-RU" sz="1400" b="1" dirty="0">
              <a:solidFill>
                <a:srgbClr val="26BD03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688493">
            <a:off x="6715140" y="5357826"/>
            <a:ext cx="2428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6BD03"/>
                </a:solidFill>
              </a:rPr>
              <a:t>Спектакль </a:t>
            </a:r>
          </a:p>
          <a:p>
            <a:pPr algn="ctr"/>
            <a:r>
              <a:rPr lang="ru-RU" sz="1400" b="1" dirty="0" smtClean="0">
                <a:solidFill>
                  <a:srgbClr val="26BD03"/>
                </a:solidFill>
              </a:rPr>
              <a:t>«Путешествие по сказкам»</a:t>
            </a:r>
            <a:endParaRPr lang="ru-RU" sz="1400" b="1" dirty="0">
              <a:solidFill>
                <a:srgbClr val="26BD03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43108" y="6286520"/>
            <a:ext cx="4357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6BD03"/>
                </a:solidFill>
              </a:rPr>
              <a:t>Экологический КВН между детьми и родителями</a:t>
            </a:r>
            <a:endParaRPr lang="ru-RU" sz="1400" b="1" dirty="0">
              <a:solidFill>
                <a:srgbClr val="26BD03"/>
              </a:solidFill>
            </a:endParaRPr>
          </a:p>
        </p:txBody>
      </p:sp>
      <p:pic>
        <p:nvPicPr>
          <p:cNvPr id="18" name="Рисунок 17" descr="C:\Users\777\Desktop\работа\День именинников\IMG_898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1428736"/>
            <a:ext cx="275272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0" y="0"/>
            <a:ext cx="9286908" cy="6858000"/>
          </a:xfrm>
          <a:solidFill>
            <a:srgbClr val="FFFF00"/>
          </a:solidFill>
        </p:spPr>
        <p:txBody>
          <a:bodyPr/>
          <a:lstStyle/>
          <a:p>
            <a:pPr algn="ctr">
              <a:buNone/>
            </a:pPr>
            <a:r>
              <a:rPr lang="ru-RU" sz="28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«Осенняя жизнь нашей группы»</a:t>
            </a:r>
          </a:p>
          <a:p>
            <a:endParaRPr lang="ru-RU" dirty="0"/>
          </a:p>
        </p:txBody>
      </p:sp>
      <p:pic>
        <p:nvPicPr>
          <p:cNvPr id="4" name="Содержимое 4" descr="C:\Users\777\Desktop\Праздник ветеранам\IMG_036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80441">
            <a:off x="493456" y="669181"/>
            <a:ext cx="2383467" cy="1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rot="21070491">
            <a:off x="243613" y="2455609"/>
            <a:ext cx="31012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Конкурс «</a:t>
            </a:r>
            <a:r>
              <a:rPr lang="ru-RU" sz="1400" b="1" dirty="0" err="1" smtClean="0">
                <a:solidFill>
                  <a:srgbClr val="FF0000"/>
                </a:solidFill>
              </a:rPr>
              <a:t>Супер</a:t>
            </a:r>
            <a:r>
              <a:rPr lang="ru-RU" sz="1400" b="1" dirty="0" smtClean="0">
                <a:solidFill>
                  <a:srgbClr val="FF0000"/>
                </a:solidFill>
              </a:rPr>
              <a:t> бабушка»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C:\Users\777\AppData\Local\Temp\Rar$DIa0.932\Screenshot_2016-11-15-09-47-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571480"/>
            <a:ext cx="2000264" cy="2518851"/>
          </a:xfrm>
          <a:prstGeom prst="rect">
            <a:avLst/>
          </a:prstGeom>
          <a:noFill/>
        </p:spPr>
      </p:pic>
      <p:pic>
        <p:nvPicPr>
          <p:cNvPr id="7" name="Рисунок 6" descr="C:\Users\777\Desktop\Новая папка (2)\DSC_067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94976">
            <a:off x="6617144" y="646843"/>
            <a:ext cx="2363348" cy="186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 rot="635201">
            <a:off x="6140013" y="2453991"/>
            <a:ext cx="2571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Осенняя ярмарка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8926" y="3000372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Конкурс в ДОУ «Маленькие звездочки»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C:\Users\777\Desktop\Новая папка (3)\20161019_1031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34497">
            <a:off x="327052" y="2894503"/>
            <a:ext cx="2326299" cy="1569060"/>
          </a:xfrm>
          <a:prstGeom prst="rect">
            <a:avLst/>
          </a:prstGeom>
          <a:noFill/>
        </p:spPr>
      </p:pic>
      <p:pic>
        <p:nvPicPr>
          <p:cNvPr id="12" name="Рисунок 11" descr="C:\Users\777\Desktop\ФОТО МУЗЕЙ\IMG_472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357562"/>
            <a:ext cx="250033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777\AppData\Local\Temp\Rar$DIa0.061\20161025_11194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770689">
            <a:off x="6819976" y="2947858"/>
            <a:ext cx="2306031" cy="1845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C:\Users\777\Desktop\мои видео\коллектив 2012\выпуск 2013\Новая папка\100_809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041109">
            <a:off x="1188449" y="4745495"/>
            <a:ext cx="2276471" cy="163004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 rot="21036597">
            <a:off x="291684" y="4445864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Осенний калейдоскоп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795920">
            <a:off x="6505448" y="4779645"/>
            <a:ext cx="2829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На празднике в ДЮЦ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1071588">
            <a:off x="1192303" y="6353896"/>
            <a:ext cx="3286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Праздник «День знаний»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71868" y="4857760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Экскурсия в музей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19" name="Picture 3" descr="C:\Users\777\Desktop\коллектив 2012\Новая папка (9)\DSC0298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814008">
            <a:off x="5798971" y="4824514"/>
            <a:ext cx="2343602" cy="160371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 rot="734091">
            <a:off x="4691483" y="6345467"/>
            <a:ext cx="3291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Развлечение «Осенние именинники»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7358114" cy="1417638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sz="36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«зимняя жизнь нашей группы»</a:t>
            </a:r>
            <a:r>
              <a:rPr lang="ru-RU" sz="48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48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dirty="0"/>
          </a:p>
        </p:txBody>
      </p:sp>
      <p:pic>
        <p:nvPicPr>
          <p:cNvPr id="4" name="Содержимое 3" descr="C:\Users\777\AppData\Local\Temp\Rar$DIa0.390\IMG_046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1214422"/>
            <a:ext cx="2714644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777\Desktop\Музыкальный праздник\23 фев. 8 марта\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52078">
            <a:off x="242954" y="1789177"/>
            <a:ext cx="2714644" cy="2035983"/>
          </a:xfrm>
          <a:prstGeom prst="rect">
            <a:avLst/>
          </a:prstGeom>
          <a:noFill/>
        </p:spPr>
      </p:pic>
      <p:pic>
        <p:nvPicPr>
          <p:cNvPr id="1028" name="Picture 4" descr="C:\Users\777\Desktop\Музыкальный праздник\Новый год 2016г\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4214818"/>
            <a:ext cx="2857519" cy="2143140"/>
          </a:xfrm>
          <a:prstGeom prst="rect">
            <a:avLst/>
          </a:prstGeom>
          <a:noFill/>
        </p:spPr>
      </p:pic>
      <p:pic>
        <p:nvPicPr>
          <p:cNvPr id="1029" name="Picture 5" descr="C:\Users\777\Desktop\Музыкальный праздник\праздник\0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895228">
            <a:off x="6161587" y="1749424"/>
            <a:ext cx="2762270" cy="207170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86116" y="3286124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Занятие по ФЭМП в на основе сказки «Гуси — лебеди» </a:t>
            </a:r>
          </a:p>
        </p:txBody>
      </p:sp>
      <p:sp>
        <p:nvSpPr>
          <p:cNvPr id="10" name="TextBox 9"/>
          <p:cNvSpPr txBox="1"/>
          <p:nvPr/>
        </p:nvSpPr>
        <p:spPr>
          <a:xfrm rot="900093">
            <a:off x="5930328" y="3748379"/>
            <a:ext cx="2512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Спортивный досуг 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 rot="20594512">
            <a:off x="641544" y="3791919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Праздник 23 февраля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500166" y="6357958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Новогодний праздник</a:t>
            </a:r>
            <a:endParaRPr lang="ru-RU" sz="1600" b="1" dirty="0"/>
          </a:p>
        </p:txBody>
      </p:sp>
      <p:pic>
        <p:nvPicPr>
          <p:cNvPr id="14" name="Рисунок 13" descr="C:\Users\777\Desktop\масленица\20170222_10233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071942"/>
            <a:ext cx="271464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857752" y="6215082"/>
            <a:ext cx="2428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Масленица</a:t>
            </a:r>
            <a:endParaRPr lang="ru-RU" sz="1600" b="1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BD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572428" cy="857232"/>
          </a:xfrm>
        </p:spPr>
        <p:txBody>
          <a:bodyPr>
            <a:normAutofit/>
          </a:bodyPr>
          <a:lstStyle/>
          <a:p>
            <a:pPr algn="ctr"/>
            <a:r>
              <a:rPr lang="ru-RU" sz="32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«Весенняя жизнь нашей группы»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4" name="Picture 3" descr="C:\Users\777\Desktop\Музыкальный праздник\23 фев. 8 марта\1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174282">
            <a:off x="1264527" y="954060"/>
            <a:ext cx="2857520" cy="21452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21187105">
            <a:off x="1357290" y="3087199"/>
            <a:ext cx="2928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Праздник 8 Марта</a:t>
            </a:r>
            <a:endParaRPr lang="ru-RU" sz="1600" b="1" dirty="0">
              <a:solidFill>
                <a:srgbClr val="FFFF00"/>
              </a:solidFill>
            </a:endParaRPr>
          </a:p>
        </p:txBody>
      </p:sp>
      <p:pic>
        <p:nvPicPr>
          <p:cNvPr id="6" name="Рисунок 5" descr="C:\Users\777\Desktop\Музыкальный праздник\IMG_40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33272">
            <a:off x="4909333" y="992522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650991">
            <a:off x="4212117" y="3014129"/>
            <a:ext cx="355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МО занятие «Музыкальный остров»</a:t>
            </a:r>
            <a:endParaRPr lang="ru-RU" sz="1600" b="1" dirty="0">
              <a:solidFill>
                <a:srgbClr val="FFFF00"/>
              </a:solidFill>
            </a:endParaRPr>
          </a:p>
        </p:txBody>
      </p:sp>
      <p:pic>
        <p:nvPicPr>
          <p:cNvPr id="8" name="Рисунок 7" descr="C:\Users\777\Desktop\масленица\Camera\IMG_20170523_1552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78269">
            <a:off x="316258" y="3731081"/>
            <a:ext cx="2653568" cy="216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777\Desktop\масленица\Camera\IMG_20170523_1556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3500438"/>
            <a:ext cx="2653411" cy="2286016"/>
          </a:xfrm>
          <a:prstGeom prst="rect">
            <a:avLst/>
          </a:prstGeom>
          <a:noFill/>
        </p:spPr>
      </p:pic>
      <p:pic>
        <p:nvPicPr>
          <p:cNvPr id="10" name="Рисунок 9" descr="C:\Users\777\Desktop\масленица\20170522_09591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80823">
            <a:off x="6286543" y="3870943"/>
            <a:ext cx="2632531" cy="2114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 rot="21002045">
            <a:off x="565070" y="5892894"/>
            <a:ext cx="2786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Макеты к проекту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8992" y="5786454"/>
            <a:ext cx="2500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Проекты детей 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815500">
            <a:off x="5603112" y="5941956"/>
            <a:ext cx="3794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Итоговое занятие в рамках проекта</a:t>
            </a:r>
            <a:endParaRPr lang="ru-RU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4291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Работа с родителями</a:t>
            </a:r>
            <a:endParaRPr lang="ru-RU" sz="2400" b="1" dirty="0">
              <a:solidFill>
                <a:srgbClr val="0000CC"/>
              </a:solidFill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5720" y="3929066"/>
            <a:ext cx="1857388" cy="4586273"/>
          </a:xfrm>
          <a:prstGeom prst="rect">
            <a:avLst/>
          </a:prstGeom>
          <a:noFill/>
          <a:effectLst/>
        </p:spPr>
      </p:pic>
      <p:sp>
        <p:nvSpPr>
          <p:cNvPr id="5" name="TextBox 4"/>
          <p:cNvSpPr txBox="1"/>
          <p:nvPr/>
        </p:nvSpPr>
        <p:spPr>
          <a:xfrm>
            <a:off x="0" y="3286124"/>
            <a:ext cx="30718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</a:rPr>
              <a:t>Семинар практикум </a:t>
            </a:r>
            <a:br>
              <a:rPr lang="ru-RU" sz="1400" b="1" dirty="0" smtClean="0">
                <a:solidFill>
                  <a:srgbClr val="0000CC"/>
                </a:solidFill>
              </a:rPr>
            </a:br>
            <a:r>
              <a:rPr lang="ru-RU" sz="1400" b="1" dirty="0" smtClean="0">
                <a:solidFill>
                  <a:srgbClr val="0000CC"/>
                </a:solidFill>
              </a:rPr>
              <a:t>«Семья на пороге школьной жизни ребенка»</a:t>
            </a:r>
            <a:endParaRPr lang="ru-RU" sz="1400" b="1" dirty="0">
              <a:solidFill>
                <a:srgbClr val="0000CC"/>
              </a:solidFill>
            </a:endParaRPr>
          </a:p>
        </p:txBody>
      </p:sp>
      <p:pic>
        <p:nvPicPr>
          <p:cNvPr id="6" name="Picture 2" descr="C:\Users\777\AppData\Local\Temp\Rar$DIa0.927\IMG_04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71480"/>
            <a:ext cx="2828328" cy="17859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5720" y="2357430"/>
            <a:ext cx="2571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CC"/>
                </a:solidFill>
              </a:rPr>
              <a:t>«День открытых дверей»</a:t>
            </a:r>
            <a:endParaRPr lang="ru-RU" sz="1600" dirty="0">
              <a:solidFill>
                <a:srgbClr val="0000CC"/>
              </a:solidFill>
            </a:endParaRPr>
          </a:p>
        </p:txBody>
      </p:sp>
      <p:pic>
        <p:nvPicPr>
          <p:cNvPr id="8" name="Содержимое 3" descr="C:\Users\777\Desktop\ФОТО МУЗЕЙ\IMG_4722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714356"/>
            <a:ext cx="27146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428992" y="2714620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Экскурсия к памятнику ученому Палласу</a:t>
            </a: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1600" dirty="0"/>
          </a:p>
        </p:txBody>
      </p:sp>
      <p:pic>
        <p:nvPicPr>
          <p:cNvPr id="10" name="Содержимое 3" descr="C:\Users\777\Desktop\ФОТО МУЗЕЙ\IMG_4747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357166"/>
            <a:ext cx="242889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572232" y="2643182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Экскурсия в музей</a:t>
            </a:r>
            <a:br>
              <a:rPr lang="ru-RU" sz="1600" b="1" dirty="0" smtClean="0">
                <a:solidFill>
                  <a:srgbClr val="0000C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1600" dirty="0">
              <a:solidFill>
                <a:srgbClr val="0000CC"/>
              </a:solidFill>
            </a:endParaRPr>
          </a:p>
        </p:txBody>
      </p:sp>
      <p:pic>
        <p:nvPicPr>
          <p:cNvPr id="13" name="Picture 1" descr="C:\Users\777\Desktop\ФОТО МУЗЕЙ\IMG_47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3643314"/>
            <a:ext cx="3085426" cy="200026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357554" y="5715016"/>
            <a:ext cx="22804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</a:rPr>
              <a:t>Экскурсия на площадь </a:t>
            </a:r>
            <a:endParaRPr lang="ru-RU" sz="1600" dirty="0">
              <a:solidFill>
                <a:srgbClr val="0000CC"/>
              </a:solidFill>
            </a:endParaRPr>
          </a:p>
        </p:txBody>
      </p:sp>
      <p:pic>
        <p:nvPicPr>
          <p:cNvPr id="15" name="Picture 2" descr="C:\Users\777\Desktop\ФОТО МУЗЕЙ\IMG_47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2570" y="3357562"/>
            <a:ext cx="2832935" cy="1928826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6429388" y="5357826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</a:rPr>
              <a:t>Экскурсия к реке </a:t>
            </a:r>
            <a:r>
              <a:rPr lang="ru-RU" sz="1600" b="1" dirty="0" err="1" smtClean="0">
                <a:solidFill>
                  <a:srgbClr val="0000CC"/>
                </a:solidFill>
              </a:rPr>
              <a:t>Торгун</a:t>
            </a:r>
            <a:r>
              <a:rPr lang="ru-RU" sz="1600" b="1" dirty="0" smtClean="0">
                <a:solidFill>
                  <a:srgbClr val="0000CC"/>
                </a:solidFill>
              </a:rPr>
              <a:t/>
            </a:r>
            <a:br>
              <a:rPr lang="ru-RU" sz="1600" b="1" dirty="0" smtClean="0">
                <a:solidFill>
                  <a:srgbClr val="0000CC"/>
                </a:solidFill>
              </a:rPr>
            </a:br>
            <a:endParaRPr lang="ru-RU" sz="16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274638"/>
            <a:ext cx="6715140" cy="79690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                   Экологический </a:t>
            </a:r>
            <a:r>
              <a:rPr lang="ru-RU" sz="2000" b="1" dirty="0" smtClean="0">
                <a:solidFill>
                  <a:srgbClr val="FFFF00"/>
                </a:solidFill>
              </a:rPr>
              <a:t>проект </a:t>
            </a:r>
            <a:r>
              <a:rPr lang="ru-RU" sz="2000" b="1" dirty="0" smtClean="0">
                <a:solidFill>
                  <a:srgbClr val="FFFF00"/>
                </a:solidFill>
              </a:rPr>
              <a:t/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>                  «</a:t>
            </a:r>
            <a:r>
              <a:rPr lang="ru-RU" sz="2000" b="1" dirty="0" smtClean="0">
                <a:solidFill>
                  <a:srgbClr val="FFFF00"/>
                </a:solidFill>
              </a:rPr>
              <a:t>Знай и люби свой город»</a:t>
            </a:r>
            <a:br>
              <a:rPr lang="ru-RU" sz="2000" b="1" dirty="0" smtClean="0">
                <a:solidFill>
                  <a:srgbClr val="FFFF00"/>
                </a:solidFill>
              </a:rPr>
            </a:b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4" name="Содержимое 5" descr="C:\Users\777\Desktop\работа\Новая папка (4)\Новая папка (5)\Новая папка (3)\Новая папка (10)\картинки\палас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57166"/>
            <a:ext cx="414340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777\Desktop\масленица\Camera\IMG_20170523_1552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786190"/>
            <a:ext cx="3143272" cy="2428892"/>
          </a:xfrm>
          <a:prstGeom prst="rect">
            <a:avLst/>
          </a:prstGeom>
          <a:noFill/>
        </p:spPr>
      </p:pic>
      <p:pic>
        <p:nvPicPr>
          <p:cNvPr id="1027" name="Picture 3" descr="C:\Users\777\Desktop\масленица\Camera\IMG_20170523_1552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261" y="3357562"/>
            <a:ext cx="2952739" cy="2286016"/>
          </a:xfrm>
          <a:prstGeom prst="rect">
            <a:avLst/>
          </a:prstGeom>
          <a:noFill/>
        </p:spPr>
      </p:pic>
      <p:pic>
        <p:nvPicPr>
          <p:cNvPr id="1028" name="Picture 4" descr="C:\Users\777\Desktop\масленица\Camera\IMG_20170523_1556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357694"/>
            <a:ext cx="2952771" cy="2286016"/>
          </a:xfrm>
          <a:prstGeom prst="rect">
            <a:avLst/>
          </a:prstGeom>
          <a:noFill/>
        </p:spPr>
      </p:pic>
      <p:pic>
        <p:nvPicPr>
          <p:cNvPr id="1029" name="Picture 5" descr="C:\Users\777\Desktop\масленица\20170522_101540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35500" y="1000108"/>
            <a:ext cx="3937028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500990" cy="101122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Выставки </a:t>
            </a:r>
            <a:r>
              <a:rPr lang="ru-RU" sz="3600" b="1" dirty="0" smtClean="0">
                <a:solidFill>
                  <a:srgbClr val="FF0000"/>
                </a:solidFill>
              </a:rPr>
              <a:t>рисунков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200" i="1" dirty="0" smtClean="0"/>
              <a:t> </a:t>
            </a:r>
            <a:r>
              <a:rPr lang="ru-RU" sz="4800" b="1" dirty="0" smtClean="0">
                <a:solidFill>
                  <a:srgbClr val="002060"/>
                </a:solidFill>
              </a:rPr>
              <a:t/>
            </a:r>
            <a:br>
              <a:rPr lang="ru-RU" sz="4800" b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845694">
            <a:off x="368599" y="900782"/>
            <a:ext cx="3958744" cy="2510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 rot="20798911">
            <a:off x="1605334" y="3424035"/>
            <a:ext cx="25002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F0"/>
                </a:solidFill>
              </a:rPr>
              <a:t>«Мамы всякие нужны, </a:t>
            </a:r>
            <a:endParaRPr lang="ru-RU" sz="1600" b="1" dirty="0" smtClean="0">
              <a:solidFill>
                <a:srgbClr val="00B0F0"/>
              </a:solidFill>
            </a:endParaRPr>
          </a:p>
          <a:p>
            <a:r>
              <a:rPr lang="ru-RU" sz="1600" b="1" dirty="0" smtClean="0">
                <a:solidFill>
                  <a:srgbClr val="00B0F0"/>
                </a:solidFill>
              </a:rPr>
              <a:t>мамы </a:t>
            </a:r>
            <a:r>
              <a:rPr lang="ru-RU" sz="1600" b="1" dirty="0" smtClean="0">
                <a:solidFill>
                  <a:srgbClr val="00B0F0"/>
                </a:solidFill>
              </a:rPr>
              <a:t>всякие важны»</a:t>
            </a:r>
            <a:endParaRPr lang="ru-RU" sz="1600" b="1" dirty="0">
              <a:solidFill>
                <a:srgbClr val="00B0F0"/>
              </a:solidFill>
            </a:endParaRPr>
          </a:p>
        </p:txBody>
      </p:sp>
      <p:pic>
        <p:nvPicPr>
          <p:cNvPr id="6" name="Picture 4" descr="C:\Users\777\Desktop\Новая папка (3)\20161114_1401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15618">
            <a:off x="5078326" y="1097406"/>
            <a:ext cx="3796327" cy="25591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rot="867489">
            <a:off x="5511751" y="3699468"/>
            <a:ext cx="2213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«Осенняя </a:t>
            </a:r>
            <a:r>
              <a:rPr lang="ru-RU" b="1" dirty="0" err="1" smtClean="0">
                <a:solidFill>
                  <a:srgbClr val="00B0F0"/>
                </a:solidFill>
              </a:rPr>
              <a:t>мозайка</a:t>
            </a:r>
            <a:r>
              <a:rPr lang="ru-RU" b="1" dirty="0" smtClean="0">
                <a:solidFill>
                  <a:srgbClr val="00B0F0"/>
                </a:solidFill>
              </a:rPr>
              <a:t>»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8" name="Picture 3" descr="C:\Users\777\Desktop\Новая папка (3)\20161114_1358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929066"/>
            <a:ext cx="3514751" cy="242889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3108" y="64293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«</a:t>
            </a:r>
            <a:r>
              <a:rPr lang="ru-RU" b="1" dirty="0" smtClean="0">
                <a:solidFill>
                  <a:srgbClr val="FF0000"/>
                </a:solidFill>
              </a:rPr>
              <a:t>Мои любимые бабушка и дедушка»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71435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Наши альбомы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5" y="719932"/>
            <a:ext cx="8858312" cy="5923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5691</TotalTime>
  <Words>184</Words>
  <Application>Microsoft Office PowerPoint</Application>
  <PresentationFormat>Экран (4:3)</PresentationFormat>
  <Paragraphs>46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Техническая</vt:lpstr>
      <vt:lpstr> ОТЧЕТ   О ПРОДЕЛАННОЙ РАБОТЕ  подготовительной группы «Одуванчики»  детского сада «Малышок»                                       ВОСПИтаТель: Мусинова  А.Б. 2017 </vt:lpstr>
      <vt:lpstr>Слайд 2</vt:lpstr>
      <vt:lpstr>Слайд 3</vt:lpstr>
      <vt:lpstr>«зимняя жизнь нашей группы» </vt:lpstr>
      <vt:lpstr>«Весенняя жизнь нашей группы»</vt:lpstr>
      <vt:lpstr>Работа с родителями</vt:lpstr>
      <vt:lpstr>                   Экологический проект                    «Знай и люби свой город» </vt:lpstr>
      <vt:lpstr>                     Выставки рисунков   </vt:lpstr>
      <vt:lpstr>Наши альбомы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777</cp:lastModifiedBy>
  <cp:revision>477</cp:revision>
  <dcterms:created xsi:type="dcterms:W3CDTF">2012-05-19T16:22:06Z</dcterms:created>
  <dcterms:modified xsi:type="dcterms:W3CDTF">2017-05-28T18:34:02Z</dcterms:modified>
</cp:coreProperties>
</file>