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361" r:id="rId3"/>
    <p:sldId id="428" r:id="rId4"/>
    <p:sldId id="444" r:id="rId5"/>
    <p:sldId id="447" r:id="rId6"/>
    <p:sldId id="362" r:id="rId7"/>
    <p:sldId id="388" r:id="rId8"/>
    <p:sldId id="392" r:id="rId9"/>
    <p:sldId id="44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21D18"/>
    <a:srgbClr val="33C7F5"/>
    <a:srgbClr val="FF00FF"/>
    <a:srgbClr val="26BD03"/>
    <a:srgbClr val="FF0000"/>
    <a:srgbClr val="00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24" autoAdjust="0"/>
  </p:normalViewPr>
  <p:slideViewPr>
    <p:cSldViewPr>
      <p:cViewPr>
        <p:scale>
          <a:sx n="100" d="100"/>
          <a:sy n="100" d="100"/>
        </p:scale>
        <p:origin x="-53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453FE-4161-4D3B-B6CB-D286A8226C81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E7E60-1257-4ADD-93B1-35077CA41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E7E60-1257-4ADD-93B1-35077CA41A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9B53B6-E7B9-46A2-BFB3-DCBBEA94AA7A}" type="datetimeFigureOut">
              <a:rPr lang="ru-RU" smtClean="0"/>
              <a:pPr/>
              <a:t>28.05.2017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B2E4462-D6F1-4904-9BFD-A0DF82FD9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632848" cy="51435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100" b="0" i="1" dirty="0" smtClean="0"/>
              <a:t/>
            </a:r>
            <a:br>
              <a:rPr lang="ru-RU" sz="3100" b="0" i="1" dirty="0" smtClean="0"/>
            </a:br>
            <a:r>
              <a:rPr lang="ru-RU" sz="4000" b="0" i="1" dirty="0" smtClean="0">
                <a:solidFill>
                  <a:srgbClr val="33C7F5"/>
                </a:solidFill>
              </a:rPr>
              <a:t>ОТЧЕТ  </a:t>
            </a:r>
            <a:br>
              <a:rPr lang="ru-RU" sz="4000" b="0" i="1" dirty="0" smtClean="0">
                <a:solidFill>
                  <a:srgbClr val="33C7F5"/>
                </a:solidFill>
              </a:rPr>
            </a:br>
            <a:r>
              <a:rPr lang="ru-RU" sz="4000" b="0" i="1" dirty="0" smtClean="0">
                <a:solidFill>
                  <a:srgbClr val="33C7F5"/>
                </a:solidFill>
              </a:rPr>
              <a:t>О ПРОДЕЛАННОЙ РАБОТЕ </a:t>
            </a:r>
            <a:br>
              <a:rPr lang="ru-RU" sz="4000" b="0" i="1" dirty="0" smtClean="0">
                <a:solidFill>
                  <a:srgbClr val="33C7F5"/>
                </a:solidFill>
              </a:rPr>
            </a:br>
            <a:r>
              <a:rPr lang="ru-RU" sz="4000" b="0" i="1" dirty="0" smtClean="0">
                <a:solidFill>
                  <a:srgbClr val="33C7F5"/>
                </a:solidFill>
              </a:rPr>
              <a:t>подготовительной группы</a:t>
            </a:r>
            <a:br>
              <a:rPr lang="ru-RU" sz="4000" b="0" i="1" dirty="0" smtClean="0">
                <a:solidFill>
                  <a:srgbClr val="33C7F5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>«Одуванчики»</a:t>
            </a:r>
            <a:r>
              <a:rPr lang="ru-RU" sz="4000" b="0" dirty="0" smtClean="0">
                <a:solidFill>
                  <a:srgbClr val="33C7F5"/>
                </a:solidFill>
              </a:rPr>
              <a:t/>
            </a:r>
            <a:br>
              <a:rPr lang="ru-RU" sz="4000" b="0" dirty="0" smtClean="0">
                <a:solidFill>
                  <a:srgbClr val="33C7F5"/>
                </a:solidFill>
              </a:rPr>
            </a:br>
            <a:r>
              <a:rPr lang="ru-RU" sz="4000" b="0" i="1" dirty="0" smtClean="0">
                <a:solidFill>
                  <a:srgbClr val="33C7F5"/>
                </a:solidFill>
              </a:rPr>
              <a:t> детского сада «Малышок»</a:t>
            </a:r>
            <a:r>
              <a:rPr lang="ru-RU" sz="2800" b="0" i="1" dirty="0" smtClean="0">
                <a:solidFill>
                  <a:srgbClr val="33C7F5"/>
                </a:solidFill>
              </a:rPr>
              <a:t/>
            </a:r>
            <a:br>
              <a:rPr lang="ru-RU" sz="2800" b="0" i="1" dirty="0" smtClean="0">
                <a:solidFill>
                  <a:srgbClr val="33C7F5"/>
                </a:solidFill>
              </a:rPr>
            </a:br>
            <a:r>
              <a:rPr lang="ru-RU" sz="2800" b="0" i="1" dirty="0" smtClean="0">
                <a:solidFill>
                  <a:srgbClr val="33C7F5"/>
                </a:solidFill>
              </a:rPr>
              <a:t/>
            </a:r>
            <a:br>
              <a:rPr lang="ru-RU" sz="2800" b="0" i="1" dirty="0" smtClean="0">
                <a:solidFill>
                  <a:srgbClr val="33C7F5"/>
                </a:solidFill>
              </a:rPr>
            </a:br>
            <a:r>
              <a:rPr lang="ru-RU" sz="2800" b="0" i="1" dirty="0" smtClean="0">
                <a:solidFill>
                  <a:schemeClr val="bg1"/>
                </a:solidFill>
              </a:rPr>
              <a:t>                                     </a:t>
            </a:r>
            <a:r>
              <a:rPr lang="ru-RU" sz="1600" b="0" i="1" dirty="0" err="1" smtClean="0">
                <a:solidFill>
                  <a:schemeClr val="bg1"/>
                </a:solidFill>
              </a:rPr>
              <a:t>ВОСПИтаТель</a:t>
            </a:r>
            <a:r>
              <a:rPr lang="ru-RU" sz="1600" b="0" i="1" dirty="0" smtClean="0">
                <a:solidFill>
                  <a:schemeClr val="bg1"/>
                </a:solidFill>
              </a:rPr>
              <a:t>: </a:t>
            </a:r>
            <a:r>
              <a:rPr lang="ru-RU" sz="1600" b="0" i="1" dirty="0" err="1" smtClean="0">
                <a:solidFill>
                  <a:schemeClr val="bg1"/>
                </a:solidFill>
              </a:rPr>
              <a:t>Мусинова</a:t>
            </a:r>
            <a:r>
              <a:rPr lang="ru-RU" sz="1600" b="0" i="1" dirty="0" smtClean="0">
                <a:solidFill>
                  <a:schemeClr val="bg1"/>
                </a:solidFill>
              </a:rPr>
              <a:t>  А.Б. </a:t>
            </a:r>
            <a:r>
              <a:rPr lang="ru-RU" sz="1600" b="0" i="1" cap="none" dirty="0" smtClean="0">
                <a:solidFill>
                  <a:schemeClr val="bg1"/>
                </a:solidFill>
              </a:rPr>
              <a:t>2017 </a:t>
            </a:r>
            <a:endParaRPr lang="ru-RU" sz="16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1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14290"/>
            <a:ext cx="5347874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«Летняя жизнь нашей группы»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C:\Users\777\Desktop\ДЛЯ САДИКА\лето 2016\IMG_29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5974">
            <a:off x="6250512" y="975621"/>
            <a:ext cx="2773128" cy="1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77\Desktop\ДЛЯ САДИКА\День рождения тополя\фото 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4172">
            <a:off x="206710" y="969889"/>
            <a:ext cx="2635029" cy="1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77\Desktop\работа\помидоры\100_7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8496">
            <a:off x="142844" y="3500438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777\Desktop\Новая папка (3)\IMG_20160728_1016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11995">
            <a:off x="6643702" y="3500438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777\Desktop\работа\День именинников\IMG_89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428736"/>
            <a:ext cx="27527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777\Desktop\ДЛЯ САДИКА\День рождения тополя\фото 0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214818"/>
            <a:ext cx="207895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777\Desktop\ДЛЯ САДИКА\День рождения тополя\фото 00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214818"/>
            <a:ext cx="200026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rot="755083">
            <a:off x="5858275" y="2842348"/>
            <a:ext cx="330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BD03"/>
                </a:solidFill>
              </a:rPr>
              <a:t>Летний оздоровительный праздник «Путешествие на банановый остров».</a:t>
            </a:r>
            <a:endParaRPr lang="ru-RU" sz="1400" dirty="0">
              <a:solidFill>
                <a:srgbClr val="26BD0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748093">
            <a:off x="-9755" y="2843498"/>
            <a:ext cx="317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BD03"/>
                </a:solidFill>
              </a:rPr>
              <a:t>Развлечение </a:t>
            </a:r>
          </a:p>
          <a:p>
            <a:pPr algn="ctr"/>
            <a:r>
              <a:rPr lang="ru-RU" sz="1400" b="1" dirty="0" smtClean="0">
                <a:solidFill>
                  <a:srgbClr val="26BD03"/>
                </a:solidFill>
              </a:rPr>
              <a:t>«День рождение </a:t>
            </a:r>
            <a:r>
              <a:rPr lang="ru-RU" sz="1400" b="1" dirty="0" err="1" smtClean="0">
                <a:solidFill>
                  <a:srgbClr val="26BD03"/>
                </a:solidFill>
              </a:rPr>
              <a:t>Тополюшки</a:t>
            </a:r>
            <a:r>
              <a:rPr lang="ru-RU" sz="1400" b="1" dirty="0" smtClean="0">
                <a:solidFill>
                  <a:srgbClr val="26BD03"/>
                </a:solidFill>
              </a:rPr>
              <a:t>»</a:t>
            </a:r>
            <a:endParaRPr lang="ru-RU" sz="1400" b="1" dirty="0">
              <a:solidFill>
                <a:srgbClr val="26BD03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3500438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BD03"/>
                </a:solidFill>
              </a:rPr>
              <a:t>Развлечение  Летние именинники»</a:t>
            </a:r>
            <a:endParaRPr lang="ru-RU" sz="1400" b="1" dirty="0">
              <a:solidFill>
                <a:srgbClr val="26BD0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0981179">
            <a:off x="8507" y="5494934"/>
            <a:ext cx="2357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BD03"/>
                </a:solidFill>
              </a:rPr>
              <a:t>Собираем урожай</a:t>
            </a:r>
            <a:endParaRPr lang="ru-RU" sz="1400" b="1" dirty="0">
              <a:solidFill>
                <a:srgbClr val="26BD03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688493">
            <a:off x="6715140" y="5357826"/>
            <a:ext cx="2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BD03"/>
                </a:solidFill>
              </a:rPr>
              <a:t>Спектакль </a:t>
            </a:r>
          </a:p>
          <a:p>
            <a:pPr algn="ctr"/>
            <a:r>
              <a:rPr lang="ru-RU" sz="1400" b="1" dirty="0" smtClean="0">
                <a:solidFill>
                  <a:srgbClr val="26BD03"/>
                </a:solidFill>
              </a:rPr>
              <a:t>«Путешествие по сказкам»</a:t>
            </a:r>
            <a:endParaRPr lang="ru-RU" sz="1400" b="1" dirty="0">
              <a:solidFill>
                <a:srgbClr val="26BD03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08" y="6286520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BD03"/>
                </a:solidFill>
              </a:rPr>
              <a:t>Экологический КВН между детьми и родителями</a:t>
            </a:r>
            <a:endParaRPr lang="ru-RU" sz="1400" b="1" dirty="0">
              <a:solidFill>
                <a:srgbClr val="26BD03"/>
              </a:solidFill>
            </a:endParaRPr>
          </a:p>
        </p:txBody>
      </p:sp>
      <p:pic>
        <p:nvPicPr>
          <p:cNvPr id="18" name="Рисунок 17" descr="C:\Users\777\Desktop\работа\День именинников\IMG_89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428736"/>
            <a:ext cx="275272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0"/>
            <a:ext cx="9286908" cy="6858000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«Осенняя жизнь нашей группы»</a:t>
            </a:r>
          </a:p>
          <a:p>
            <a:endParaRPr lang="ru-RU" dirty="0"/>
          </a:p>
        </p:txBody>
      </p:sp>
      <p:pic>
        <p:nvPicPr>
          <p:cNvPr id="4" name="Содержимое 4" descr="C:\Users\777\Desktop\Праздник ветеранам\IMG_036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0441">
            <a:off x="493456" y="669181"/>
            <a:ext cx="2383467" cy="1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70491">
            <a:off x="243613" y="2455609"/>
            <a:ext cx="3101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Конкурс «</a:t>
            </a:r>
            <a:r>
              <a:rPr lang="ru-RU" sz="1400" b="1" dirty="0" err="1" smtClean="0">
                <a:solidFill>
                  <a:srgbClr val="FF0000"/>
                </a:solidFill>
              </a:rPr>
              <a:t>Супер</a:t>
            </a:r>
            <a:r>
              <a:rPr lang="ru-RU" sz="1400" b="1" dirty="0" smtClean="0">
                <a:solidFill>
                  <a:srgbClr val="FF0000"/>
                </a:solidFill>
              </a:rPr>
              <a:t> бабушка»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777\AppData\Local\Temp\Rar$DIa0.932\Screenshot_2016-11-15-09-47-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71480"/>
            <a:ext cx="2000264" cy="2518851"/>
          </a:xfrm>
          <a:prstGeom prst="rect">
            <a:avLst/>
          </a:prstGeom>
          <a:noFill/>
        </p:spPr>
      </p:pic>
      <p:pic>
        <p:nvPicPr>
          <p:cNvPr id="7" name="Рисунок 6" descr="C:\Users\777\Desktop\Новая папка (2)\DSC_06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4976">
            <a:off x="6617144" y="646843"/>
            <a:ext cx="2363348" cy="18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635201">
            <a:off x="6140013" y="2453991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Осенняя ярмарка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3000372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Конкурс в ДОУ «Маленькие звездочки»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:\Users\777\Desktop\Новая папка (3)\20161019_1031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4497">
            <a:off x="327052" y="2894503"/>
            <a:ext cx="2326299" cy="1569060"/>
          </a:xfrm>
          <a:prstGeom prst="rect">
            <a:avLst/>
          </a:prstGeom>
          <a:noFill/>
        </p:spPr>
      </p:pic>
      <p:pic>
        <p:nvPicPr>
          <p:cNvPr id="12" name="Рисунок 11" descr="C:\Users\777\Desktop\ФОТО МУЗЕЙ\IMG_47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357562"/>
            <a:ext cx="25003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777\AppData\Local\Temp\Rar$DIa0.061\20161025_1119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70689">
            <a:off x="6819976" y="2947858"/>
            <a:ext cx="2306031" cy="18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777\Desktop\мои видео\коллектив 2012\выпуск 2013\Новая папка\100_80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41109">
            <a:off x="1188449" y="4745495"/>
            <a:ext cx="2276471" cy="16300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21036597">
            <a:off x="291684" y="4445864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Осенний калейдоскоп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795920">
            <a:off x="6505448" y="4779645"/>
            <a:ext cx="2829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На празднике в ДЮЦ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1071588">
            <a:off x="1192303" y="6353896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Праздник «День знаний»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4857760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Экскурсия в музей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9" name="Picture 3" descr="C:\Users\777\Desktop\коллектив 2012\Новая папка (9)\DSC0298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14008">
            <a:off x="5798971" y="4824514"/>
            <a:ext cx="2343602" cy="16037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734091">
            <a:off x="4691483" y="6345467"/>
            <a:ext cx="329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Развлечение «Осенние именинники»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358114" cy="141763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«зимняя жизнь нашей группы»</a:t>
            </a:r>
            <a:r>
              <a:rPr lang="ru-RU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" name="Содержимое 3" descr="C:\Users\777\AppData\Local\Temp\Rar$DIa0.390\IMG_04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14422"/>
            <a:ext cx="271464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777\Desktop\Музыкальный праздник\23 фев. 8 марта\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2078">
            <a:off x="242954" y="1789177"/>
            <a:ext cx="2714644" cy="2035983"/>
          </a:xfrm>
          <a:prstGeom prst="rect">
            <a:avLst/>
          </a:prstGeom>
          <a:noFill/>
        </p:spPr>
      </p:pic>
      <p:pic>
        <p:nvPicPr>
          <p:cNvPr id="1028" name="Picture 4" descr="C:\Users\777\Desktop\Музыкальный праздник\Новый год 2016г\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14818"/>
            <a:ext cx="2857519" cy="2143140"/>
          </a:xfrm>
          <a:prstGeom prst="rect">
            <a:avLst/>
          </a:prstGeom>
          <a:noFill/>
        </p:spPr>
      </p:pic>
      <p:pic>
        <p:nvPicPr>
          <p:cNvPr id="1029" name="Picture 5" descr="C:\Users\777\Desktop\Музыкальный праздник\праздник\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95228">
            <a:off x="6161587" y="1749424"/>
            <a:ext cx="2762270" cy="20717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86116" y="328612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Занятие по ФЭМП в на основе сказки «Гуси — лебеди» </a:t>
            </a:r>
          </a:p>
        </p:txBody>
      </p:sp>
      <p:sp>
        <p:nvSpPr>
          <p:cNvPr id="10" name="TextBox 9"/>
          <p:cNvSpPr txBox="1"/>
          <p:nvPr/>
        </p:nvSpPr>
        <p:spPr>
          <a:xfrm rot="900093">
            <a:off x="5930328" y="3748379"/>
            <a:ext cx="2512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Спортивный досуг 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 rot="20594512">
            <a:off x="641544" y="3791919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Праздник 23 февраля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6357958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Новогодний праздник</a:t>
            </a:r>
            <a:endParaRPr lang="ru-RU" sz="1600" b="1" dirty="0"/>
          </a:p>
        </p:txBody>
      </p:sp>
      <p:pic>
        <p:nvPicPr>
          <p:cNvPr id="14" name="Рисунок 13" descr="C:\Users\777\Desktop\масленица\20170222_1023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71942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57752" y="6215082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Масленица</a:t>
            </a:r>
            <a:endParaRPr lang="ru-RU" sz="16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B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572428" cy="85723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«Весенняя жизнь нашей группы»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C:\Users\777\Desktop\Музыкальный праздник\23 фев. 8 марта\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74282">
            <a:off x="1264527" y="954060"/>
            <a:ext cx="2857520" cy="2145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187105">
            <a:off x="1357290" y="3087199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Праздник 8 Марта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777\Desktop\Музыкальный праздник\IMG_4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3272">
            <a:off x="4909333" y="99252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650991">
            <a:off x="4212117" y="3014129"/>
            <a:ext cx="355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МО занятие «Музыкальный остров»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C:\Users\777\Desktop\масленица\Camera\IMG_20170523_1552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8269">
            <a:off x="316258" y="3731081"/>
            <a:ext cx="2653568" cy="21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777\Desktop\масленица\Camera\IMG_20170523_155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500438"/>
            <a:ext cx="2653411" cy="2286016"/>
          </a:xfrm>
          <a:prstGeom prst="rect">
            <a:avLst/>
          </a:prstGeom>
          <a:noFill/>
        </p:spPr>
      </p:pic>
      <p:pic>
        <p:nvPicPr>
          <p:cNvPr id="10" name="Рисунок 9" descr="C:\Users\777\Desktop\масленица\20170522_0959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0823">
            <a:off x="6286543" y="3870943"/>
            <a:ext cx="2632531" cy="21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21002045">
            <a:off x="565070" y="589289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Макеты к проекту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5786454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Проекты детей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815500">
            <a:off x="5603112" y="5941956"/>
            <a:ext cx="3794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Итоговое занятие в рамках проекта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Работа с родителями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1857388" cy="4586273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0" y="3286124"/>
            <a:ext cx="30718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</a:rPr>
              <a:t>Семинар практикум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«Семья на пороге школьной жизни ребенка»</a:t>
            </a:r>
            <a:endParaRPr lang="ru-RU" sz="1400" b="1" dirty="0">
              <a:solidFill>
                <a:srgbClr val="0000CC"/>
              </a:solidFill>
            </a:endParaRPr>
          </a:p>
        </p:txBody>
      </p:sp>
      <p:pic>
        <p:nvPicPr>
          <p:cNvPr id="6" name="Picture 2" descr="C:\Users\777\AppData\Local\Temp\Rar$DIa0.927\IMG_0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2828328" cy="1785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2357430"/>
            <a:ext cx="2571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</a:rPr>
              <a:t>«День открытых дверей»</a:t>
            </a:r>
            <a:endParaRPr lang="ru-RU" sz="1600" dirty="0">
              <a:solidFill>
                <a:srgbClr val="0000CC"/>
              </a:solidFill>
            </a:endParaRPr>
          </a:p>
        </p:txBody>
      </p:sp>
      <p:pic>
        <p:nvPicPr>
          <p:cNvPr id="8" name="Содержимое 3" descr="C:\Users\777\Desktop\ФОТО МУЗЕЙ\IMG_472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714356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28992" y="271462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Экскурсия к памятнику ученому Палласу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/>
          </a:p>
        </p:txBody>
      </p:sp>
      <p:pic>
        <p:nvPicPr>
          <p:cNvPr id="10" name="Содержимое 3" descr="C:\Users\777\Desktop\ФОТО МУЗЕЙ\IMG_4747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66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72232" y="264318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Экскурсия в музей</a:t>
            </a:r>
            <a:br>
              <a:rPr lang="ru-RU" sz="16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rgbClr val="0000CC"/>
              </a:solidFill>
            </a:endParaRPr>
          </a:p>
        </p:txBody>
      </p:sp>
      <p:pic>
        <p:nvPicPr>
          <p:cNvPr id="13" name="Picture 1" descr="C:\Users\777\Desktop\ФОТО МУЗЕЙ\IMG_4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3643314"/>
            <a:ext cx="3085426" cy="20002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357554" y="5715016"/>
            <a:ext cx="2280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Экскурсия на площадь </a:t>
            </a:r>
            <a:endParaRPr lang="ru-RU" sz="1600" dirty="0">
              <a:solidFill>
                <a:srgbClr val="0000CC"/>
              </a:solidFill>
            </a:endParaRPr>
          </a:p>
        </p:txBody>
      </p:sp>
      <p:pic>
        <p:nvPicPr>
          <p:cNvPr id="15" name="Picture 2" descr="C:\Users\777\Desktop\ФОТО МУЗЕЙ\IMG_47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2570" y="3357562"/>
            <a:ext cx="2832935" cy="192882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429388" y="5357826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</a:rPr>
              <a:t>Экскурсия к реке </a:t>
            </a:r>
            <a:r>
              <a:rPr lang="ru-RU" sz="1600" b="1" dirty="0" err="1" smtClean="0">
                <a:solidFill>
                  <a:srgbClr val="0000CC"/>
                </a:solidFill>
              </a:rPr>
              <a:t>Торгун</a:t>
            </a: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endParaRPr lang="ru-RU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715140" cy="7969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                  Экологический </a:t>
            </a:r>
            <a:r>
              <a:rPr lang="ru-RU" sz="2000" b="1" dirty="0" smtClean="0">
                <a:solidFill>
                  <a:srgbClr val="FFFF00"/>
                </a:solidFill>
              </a:rPr>
              <a:t>проект 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                 «</a:t>
            </a:r>
            <a:r>
              <a:rPr lang="ru-RU" sz="2000" b="1" dirty="0" smtClean="0">
                <a:solidFill>
                  <a:srgbClr val="FFFF00"/>
                </a:solidFill>
              </a:rPr>
              <a:t>Знай и люби свой город»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5" descr="C:\Users\777\Desktop\работа\Новая папка (4)\Новая папка (5)\Новая папка (3)\Новая папка (10)\картинки\палас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414340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777\Desktop\масленица\Camera\IMG_20170523_155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786190"/>
            <a:ext cx="3143272" cy="2428892"/>
          </a:xfrm>
          <a:prstGeom prst="rect">
            <a:avLst/>
          </a:prstGeom>
          <a:noFill/>
        </p:spPr>
      </p:pic>
      <p:pic>
        <p:nvPicPr>
          <p:cNvPr id="1027" name="Picture 3" descr="C:\Users\777\Desktop\масленица\Camera\IMG_20170523_155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61" y="3357562"/>
            <a:ext cx="2952739" cy="2286016"/>
          </a:xfrm>
          <a:prstGeom prst="rect">
            <a:avLst/>
          </a:prstGeom>
          <a:noFill/>
        </p:spPr>
      </p:pic>
      <p:pic>
        <p:nvPicPr>
          <p:cNvPr id="1028" name="Picture 4" descr="C:\Users\777\Desktop\масленица\Camera\IMG_20170523_155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94"/>
            <a:ext cx="2952771" cy="2286016"/>
          </a:xfrm>
          <a:prstGeom prst="rect">
            <a:avLst/>
          </a:prstGeom>
          <a:noFill/>
        </p:spPr>
      </p:pic>
      <p:pic>
        <p:nvPicPr>
          <p:cNvPr id="1029" name="Picture 5" descr="C:\Users\777\Desktop\масленица\20170522_101540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5500" y="1000108"/>
            <a:ext cx="393702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00990" cy="101122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Выставки </a:t>
            </a:r>
            <a:r>
              <a:rPr lang="ru-RU" sz="3600" b="1" dirty="0" smtClean="0">
                <a:solidFill>
                  <a:srgbClr val="FF0000"/>
                </a:solidFill>
              </a:rPr>
              <a:t>рисунков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200" i="1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45694">
            <a:off x="368599" y="900782"/>
            <a:ext cx="3958744" cy="25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20798911">
            <a:off x="1605334" y="3424035"/>
            <a:ext cx="2500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F0"/>
                </a:solidFill>
              </a:rPr>
              <a:t>«Мамы всякие нужны, </a:t>
            </a:r>
            <a:endParaRPr lang="ru-RU" sz="1600" b="1" dirty="0" smtClean="0">
              <a:solidFill>
                <a:srgbClr val="00B0F0"/>
              </a:solidFill>
            </a:endParaRPr>
          </a:p>
          <a:p>
            <a:r>
              <a:rPr lang="ru-RU" sz="1600" b="1" dirty="0" smtClean="0">
                <a:solidFill>
                  <a:srgbClr val="00B0F0"/>
                </a:solidFill>
              </a:rPr>
              <a:t>мамы </a:t>
            </a:r>
            <a:r>
              <a:rPr lang="ru-RU" sz="1600" b="1" dirty="0" smtClean="0">
                <a:solidFill>
                  <a:srgbClr val="00B0F0"/>
                </a:solidFill>
              </a:rPr>
              <a:t>всякие важны»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6" name="Picture 4" descr="C:\Users\777\Desktop\Новая папка (3)\20161114_14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5618">
            <a:off x="5078326" y="1097406"/>
            <a:ext cx="3796327" cy="25591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867489">
            <a:off x="5511751" y="3699468"/>
            <a:ext cx="221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«Осенняя </a:t>
            </a:r>
            <a:r>
              <a:rPr lang="ru-RU" b="1" dirty="0" err="1" smtClean="0">
                <a:solidFill>
                  <a:srgbClr val="00B0F0"/>
                </a:solidFill>
              </a:rPr>
              <a:t>мозайка</a:t>
            </a:r>
            <a:r>
              <a:rPr lang="ru-RU" b="1" dirty="0" smtClean="0">
                <a:solidFill>
                  <a:srgbClr val="00B0F0"/>
                </a:solidFill>
              </a:rPr>
              <a:t>»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8" name="Picture 3" descr="C:\Users\777\Desktop\Новая папка (3)\20161114_135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929066"/>
            <a:ext cx="3514751" cy="24288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64293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«</a:t>
            </a:r>
            <a:r>
              <a:rPr lang="ru-RU" b="1" dirty="0" smtClean="0">
                <a:solidFill>
                  <a:srgbClr val="FF0000"/>
                </a:solidFill>
              </a:rPr>
              <a:t>Мои любимые бабушка и дедушка»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Наши альбомы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719932"/>
            <a:ext cx="8858312" cy="59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5691</TotalTime>
  <Words>184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 ОТЧЕТ   О ПРОДЕЛАННОЙ РАБОТЕ  подготовительной группы «Одуванчики»  детского сада «Малышок»                                       ВОСПИтаТель: Мусинова  А.Б. 2017 </vt:lpstr>
      <vt:lpstr>Слайд 2</vt:lpstr>
      <vt:lpstr>Слайд 3</vt:lpstr>
      <vt:lpstr>«зимняя жизнь нашей группы» </vt:lpstr>
      <vt:lpstr>«Весенняя жизнь нашей группы»</vt:lpstr>
      <vt:lpstr>Работа с родителями</vt:lpstr>
      <vt:lpstr>                   Экологический проект                    «Знай и люби свой город» </vt:lpstr>
      <vt:lpstr>                     Выставки рисунков   </vt:lpstr>
      <vt:lpstr>Наши альбомы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777</cp:lastModifiedBy>
  <cp:revision>477</cp:revision>
  <dcterms:created xsi:type="dcterms:W3CDTF">2012-05-19T16:22:06Z</dcterms:created>
  <dcterms:modified xsi:type="dcterms:W3CDTF">2017-05-28T18:34:02Z</dcterms:modified>
</cp:coreProperties>
</file>